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1" r:id="rId4"/>
    <p:sldMasterId id="2147483684" r:id="rId5"/>
  </p:sldMasterIdLst>
  <p:notesMasterIdLst>
    <p:notesMasterId r:id="rId31"/>
  </p:notesMasterIdLst>
  <p:handoutMasterIdLst>
    <p:handoutMasterId r:id="rId32"/>
  </p:handoutMasterIdLst>
  <p:sldIdLst>
    <p:sldId id="285" r:id="rId6"/>
    <p:sldId id="256" r:id="rId7"/>
    <p:sldId id="295" r:id="rId8"/>
    <p:sldId id="299" r:id="rId9"/>
    <p:sldId id="276" r:id="rId10"/>
    <p:sldId id="287" r:id="rId11"/>
    <p:sldId id="279" r:id="rId12"/>
    <p:sldId id="281" r:id="rId13"/>
    <p:sldId id="282" r:id="rId14"/>
    <p:sldId id="293" r:id="rId15"/>
    <p:sldId id="303" r:id="rId16"/>
    <p:sldId id="275" r:id="rId17"/>
    <p:sldId id="302" r:id="rId18"/>
    <p:sldId id="280" r:id="rId19"/>
    <p:sldId id="290" r:id="rId20"/>
    <p:sldId id="284" r:id="rId21"/>
    <p:sldId id="278" r:id="rId22"/>
    <p:sldId id="300" r:id="rId23"/>
    <p:sldId id="291" r:id="rId24"/>
    <p:sldId id="301" r:id="rId25"/>
    <p:sldId id="292" r:id="rId26"/>
    <p:sldId id="288" r:id="rId27"/>
    <p:sldId id="283" r:id="rId28"/>
    <p:sldId id="294" r:id="rId29"/>
    <p:sldId id="296" r:id="rId30"/>
  </p:sldIdLst>
  <p:sldSz cx="12192000" cy="6858000"/>
  <p:notesSz cx="7315200" cy="96012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E47823"/>
    <a:srgbClr val="F1A978"/>
    <a:srgbClr val="B70842"/>
    <a:srgbClr val="F79734"/>
    <a:srgbClr val="791344"/>
    <a:srgbClr val="247AB4"/>
    <a:srgbClr val="73B632"/>
    <a:srgbClr val="A6A6A6"/>
    <a:srgbClr val="FF9300"/>
    <a:srgbClr val="6C18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6AF8049-7368-4B4C-B70C-4712350C79C1}" v="105" dt="2022-04-12T10:18:44.12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695" autoAdjust="0"/>
    <p:restoredTop sz="94660" autoAdjust="0"/>
  </p:normalViewPr>
  <p:slideViewPr>
    <p:cSldViewPr snapToGrid="0">
      <p:cViewPr varScale="1">
        <p:scale>
          <a:sx n="63" d="100"/>
          <a:sy n="63" d="100"/>
        </p:scale>
        <p:origin x="184" y="6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185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8" d="100"/>
          <a:sy n="48" d="100"/>
        </p:scale>
        <p:origin x="2684" y="4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handoutMaster" Target="handoutMasters/handoutMaster1.xml"/><Relationship Id="rId37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heme" Target="theme/theme1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ylvanie Jaubert" userId="145e5813-3a76-46fc-93c3-5af837abfb3c" providerId="ADAL" clId="{6E77F451-E4BA-47D5-BD4C-34294C8E273B}"/>
    <pc:docChg chg="undo custSel modSld">
      <pc:chgData name="Sylvanie Jaubert" userId="145e5813-3a76-46fc-93c3-5af837abfb3c" providerId="ADAL" clId="{6E77F451-E4BA-47D5-BD4C-34294C8E273B}" dt="2022-03-17T09:53:42.596" v="715" actId="20577"/>
      <pc:docMkLst>
        <pc:docMk/>
      </pc:docMkLst>
      <pc:sldChg chg="modSp mod">
        <pc:chgData name="Sylvanie Jaubert" userId="145e5813-3a76-46fc-93c3-5af837abfb3c" providerId="ADAL" clId="{6E77F451-E4BA-47D5-BD4C-34294C8E273B}" dt="2022-03-10T11:57:38.165" v="70" actId="1076"/>
        <pc:sldMkLst>
          <pc:docMk/>
          <pc:sldMk cId="4104271290" sldId="256"/>
        </pc:sldMkLst>
        <pc:spChg chg="mod">
          <ac:chgData name="Sylvanie Jaubert" userId="145e5813-3a76-46fc-93c3-5af837abfb3c" providerId="ADAL" clId="{6E77F451-E4BA-47D5-BD4C-34294C8E273B}" dt="2022-03-10T11:57:38.165" v="70" actId="1076"/>
          <ac:spMkLst>
            <pc:docMk/>
            <pc:sldMk cId="4104271290" sldId="256"/>
            <ac:spMk id="4" creationId="{F223A0CC-1CB8-804B-944B-4B1B2FA124A5}"/>
          </ac:spMkLst>
        </pc:spChg>
      </pc:sldChg>
      <pc:sldChg chg="addSp delSp modSp mod">
        <pc:chgData name="Sylvanie Jaubert" userId="145e5813-3a76-46fc-93c3-5af837abfb3c" providerId="ADAL" clId="{6E77F451-E4BA-47D5-BD4C-34294C8E273B}" dt="2022-03-16T12:03:03.464" v="327"/>
        <pc:sldMkLst>
          <pc:docMk/>
          <pc:sldMk cId="2614432089" sldId="275"/>
        </pc:sldMkLst>
        <pc:spChg chg="del">
          <ac:chgData name="Sylvanie Jaubert" userId="145e5813-3a76-46fc-93c3-5af837abfb3c" providerId="ADAL" clId="{6E77F451-E4BA-47D5-BD4C-34294C8E273B}" dt="2022-03-16T12:03:03.263" v="326" actId="478"/>
          <ac:spMkLst>
            <pc:docMk/>
            <pc:sldMk cId="2614432089" sldId="275"/>
            <ac:spMk id="15" creationId="{84E3EA58-40FD-4552-8986-4A3C0F29E8C8}"/>
          </ac:spMkLst>
        </pc:spChg>
        <pc:spChg chg="add mod">
          <ac:chgData name="Sylvanie Jaubert" userId="145e5813-3a76-46fc-93c3-5af837abfb3c" providerId="ADAL" clId="{6E77F451-E4BA-47D5-BD4C-34294C8E273B}" dt="2022-03-16T12:03:03.464" v="327"/>
          <ac:spMkLst>
            <pc:docMk/>
            <pc:sldMk cId="2614432089" sldId="275"/>
            <ac:spMk id="18" creationId="{5F471409-A291-4BD9-B51E-68AC9276A83C}"/>
          </ac:spMkLst>
        </pc:spChg>
      </pc:sldChg>
      <pc:sldChg chg="modSp mod">
        <pc:chgData name="Sylvanie Jaubert" userId="145e5813-3a76-46fc-93c3-5af837abfb3c" providerId="ADAL" clId="{6E77F451-E4BA-47D5-BD4C-34294C8E273B}" dt="2022-03-16T12:02:46.593" v="319" actId="20577"/>
        <pc:sldMkLst>
          <pc:docMk/>
          <pc:sldMk cId="4292989745" sldId="276"/>
        </pc:sldMkLst>
        <pc:spChg chg="mod">
          <ac:chgData name="Sylvanie Jaubert" userId="145e5813-3a76-46fc-93c3-5af837abfb3c" providerId="ADAL" clId="{6E77F451-E4BA-47D5-BD4C-34294C8E273B}" dt="2022-03-10T11:57:25.685" v="69" actId="554"/>
          <ac:spMkLst>
            <pc:docMk/>
            <pc:sldMk cId="4292989745" sldId="276"/>
            <ac:spMk id="7" creationId="{FEB7450E-BA1A-422E-9997-B61842FE5D77}"/>
          </ac:spMkLst>
        </pc:spChg>
        <pc:spChg chg="mod">
          <ac:chgData name="Sylvanie Jaubert" userId="145e5813-3a76-46fc-93c3-5af837abfb3c" providerId="ADAL" clId="{6E77F451-E4BA-47D5-BD4C-34294C8E273B}" dt="2022-03-10T11:57:25.685" v="69" actId="554"/>
          <ac:spMkLst>
            <pc:docMk/>
            <pc:sldMk cId="4292989745" sldId="276"/>
            <ac:spMk id="8" creationId="{44DB2EAC-59CD-4F4E-BDA0-BFDD4953FD28}"/>
          </ac:spMkLst>
        </pc:spChg>
        <pc:spChg chg="mod">
          <ac:chgData name="Sylvanie Jaubert" userId="145e5813-3a76-46fc-93c3-5af837abfb3c" providerId="ADAL" clId="{6E77F451-E4BA-47D5-BD4C-34294C8E273B}" dt="2022-03-16T12:02:46.593" v="319" actId="20577"/>
          <ac:spMkLst>
            <pc:docMk/>
            <pc:sldMk cId="4292989745" sldId="276"/>
            <ac:spMk id="9" creationId="{E7DCBC0F-3AA6-4AC8-BBB0-48EDD20A0F15}"/>
          </ac:spMkLst>
        </pc:spChg>
      </pc:sldChg>
      <pc:sldChg chg="addSp delSp modSp mod">
        <pc:chgData name="Sylvanie Jaubert" userId="145e5813-3a76-46fc-93c3-5af837abfb3c" providerId="ADAL" clId="{6E77F451-E4BA-47D5-BD4C-34294C8E273B}" dt="2022-03-16T12:03:13.090" v="333"/>
        <pc:sldMkLst>
          <pc:docMk/>
          <pc:sldMk cId="1957141378" sldId="278"/>
        </pc:sldMkLst>
        <pc:spChg chg="del">
          <ac:chgData name="Sylvanie Jaubert" userId="145e5813-3a76-46fc-93c3-5af837abfb3c" providerId="ADAL" clId="{6E77F451-E4BA-47D5-BD4C-34294C8E273B}" dt="2022-03-16T12:03:12.836" v="332" actId="478"/>
          <ac:spMkLst>
            <pc:docMk/>
            <pc:sldMk cId="1957141378" sldId="278"/>
            <ac:spMk id="13" creationId="{7F31D12F-28B2-46EE-9EE6-5BC27978E532}"/>
          </ac:spMkLst>
        </pc:spChg>
        <pc:spChg chg="add mod">
          <ac:chgData name="Sylvanie Jaubert" userId="145e5813-3a76-46fc-93c3-5af837abfb3c" providerId="ADAL" clId="{6E77F451-E4BA-47D5-BD4C-34294C8E273B}" dt="2022-03-16T12:03:13.090" v="333"/>
          <ac:spMkLst>
            <pc:docMk/>
            <pc:sldMk cId="1957141378" sldId="278"/>
            <ac:spMk id="15" creationId="{0C5506CC-0CAF-4317-BB10-75C691A93F83}"/>
          </ac:spMkLst>
        </pc:spChg>
      </pc:sldChg>
      <pc:sldChg chg="addSp delSp modSp mod">
        <pc:chgData name="Sylvanie Jaubert" userId="145e5813-3a76-46fc-93c3-5af837abfb3c" providerId="ADAL" clId="{6E77F451-E4BA-47D5-BD4C-34294C8E273B}" dt="2022-03-16T12:02:52.281" v="321"/>
        <pc:sldMkLst>
          <pc:docMk/>
          <pc:sldMk cId="572674783" sldId="279"/>
        </pc:sldMkLst>
        <pc:spChg chg="del">
          <ac:chgData name="Sylvanie Jaubert" userId="145e5813-3a76-46fc-93c3-5af837abfb3c" providerId="ADAL" clId="{6E77F451-E4BA-47D5-BD4C-34294C8E273B}" dt="2022-03-16T12:02:52.058" v="320" actId="478"/>
          <ac:spMkLst>
            <pc:docMk/>
            <pc:sldMk cId="572674783" sldId="279"/>
            <ac:spMk id="26" creationId="{BAECD5D9-D87F-4A3C-B1AB-80AD6C2E4BF3}"/>
          </ac:spMkLst>
        </pc:spChg>
        <pc:spChg chg="add mod">
          <ac:chgData name="Sylvanie Jaubert" userId="145e5813-3a76-46fc-93c3-5af837abfb3c" providerId="ADAL" clId="{6E77F451-E4BA-47D5-BD4C-34294C8E273B}" dt="2022-03-16T12:02:52.281" v="321"/>
          <ac:spMkLst>
            <pc:docMk/>
            <pc:sldMk cId="572674783" sldId="279"/>
            <ac:spMk id="27" creationId="{3A1BA418-D7B7-494E-B1CD-14A964551F64}"/>
          </ac:spMkLst>
        </pc:spChg>
      </pc:sldChg>
      <pc:sldChg chg="addSp delSp modSp mod">
        <pc:chgData name="Sylvanie Jaubert" userId="145e5813-3a76-46fc-93c3-5af837abfb3c" providerId="ADAL" clId="{6E77F451-E4BA-47D5-BD4C-34294C8E273B}" dt="2022-03-16T12:03:06.539" v="329"/>
        <pc:sldMkLst>
          <pc:docMk/>
          <pc:sldMk cId="2719876246" sldId="280"/>
        </pc:sldMkLst>
        <pc:spChg chg="del">
          <ac:chgData name="Sylvanie Jaubert" userId="145e5813-3a76-46fc-93c3-5af837abfb3c" providerId="ADAL" clId="{6E77F451-E4BA-47D5-BD4C-34294C8E273B}" dt="2022-03-16T12:03:06.339" v="328" actId="478"/>
          <ac:spMkLst>
            <pc:docMk/>
            <pc:sldMk cId="2719876246" sldId="280"/>
            <ac:spMk id="12" creationId="{61FD5449-260E-419F-B19B-54AD692FB671}"/>
          </ac:spMkLst>
        </pc:spChg>
        <pc:spChg chg="add mod">
          <ac:chgData name="Sylvanie Jaubert" userId="145e5813-3a76-46fc-93c3-5af837abfb3c" providerId="ADAL" clId="{6E77F451-E4BA-47D5-BD4C-34294C8E273B}" dt="2022-03-16T12:03:06.539" v="329"/>
          <ac:spMkLst>
            <pc:docMk/>
            <pc:sldMk cId="2719876246" sldId="280"/>
            <ac:spMk id="14" creationId="{60A708D2-347C-4F8E-8919-AF633889632F}"/>
          </ac:spMkLst>
        </pc:spChg>
        <pc:graphicFrameChg chg="mod">
          <ac:chgData name="Sylvanie Jaubert" userId="145e5813-3a76-46fc-93c3-5af837abfb3c" providerId="ADAL" clId="{6E77F451-E4BA-47D5-BD4C-34294C8E273B}" dt="2022-03-10T11:58:13.289" v="71" actId="1076"/>
          <ac:graphicFrameMkLst>
            <pc:docMk/>
            <pc:sldMk cId="2719876246" sldId="280"/>
            <ac:graphicFrameMk id="9" creationId="{748E3ADC-2373-4DF1-A0F7-DB47FFFF2349}"/>
          </ac:graphicFrameMkLst>
        </pc:graphicFrameChg>
      </pc:sldChg>
      <pc:sldChg chg="addSp delSp modSp mod">
        <pc:chgData name="Sylvanie Jaubert" userId="145e5813-3a76-46fc-93c3-5af837abfb3c" providerId="ADAL" clId="{6E77F451-E4BA-47D5-BD4C-34294C8E273B}" dt="2022-03-17T09:49:40.089" v="629" actId="1076"/>
        <pc:sldMkLst>
          <pc:docMk/>
          <pc:sldMk cId="999652821" sldId="281"/>
        </pc:sldMkLst>
        <pc:spChg chg="mod">
          <ac:chgData name="Sylvanie Jaubert" userId="145e5813-3a76-46fc-93c3-5af837abfb3c" providerId="ADAL" clId="{6E77F451-E4BA-47D5-BD4C-34294C8E273B}" dt="2022-03-16T12:01:13.430" v="198" actId="1076"/>
          <ac:spMkLst>
            <pc:docMk/>
            <pc:sldMk cId="999652821" sldId="281"/>
            <ac:spMk id="2" creationId="{4F351863-9B6A-4764-AE2E-8BE19310E3A9}"/>
          </ac:spMkLst>
        </pc:spChg>
        <pc:spChg chg="mod">
          <ac:chgData name="Sylvanie Jaubert" userId="145e5813-3a76-46fc-93c3-5af837abfb3c" providerId="ADAL" clId="{6E77F451-E4BA-47D5-BD4C-34294C8E273B}" dt="2022-03-16T12:01:13.430" v="198" actId="1076"/>
          <ac:spMkLst>
            <pc:docMk/>
            <pc:sldMk cId="999652821" sldId="281"/>
            <ac:spMk id="4" creationId="{3CCA089B-1E16-4A87-A522-69C933731326}"/>
          </ac:spMkLst>
        </pc:spChg>
        <pc:spChg chg="add mod">
          <ac:chgData name="Sylvanie Jaubert" userId="145e5813-3a76-46fc-93c3-5af837abfb3c" providerId="ADAL" clId="{6E77F451-E4BA-47D5-BD4C-34294C8E273B}" dt="2022-03-16T12:01:07.178" v="197" actId="1076"/>
          <ac:spMkLst>
            <pc:docMk/>
            <pc:sldMk cId="999652821" sldId="281"/>
            <ac:spMk id="15" creationId="{875C94A7-8B77-4F21-9311-E7D71BE4F7CE}"/>
          </ac:spMkLst>
        </pc:spChg>
        <pc:spChg chg="del">
          <ac:chgData name="Sylvanie Jaubert" userId="145e5813-3a76-46fc-93c3-5af837abfb3c" providerId="ADAL" clId="{6E77F451-E4BA-47D5-BD4C-34294C8E273B}" dt="2022-03-16T11:56:12.535" v="102" actId="478"/>
          <ac:spMkLst>
            <pc:docMk/>
            <pc:sldMk cId="999652821" sldId="281"/>
            <ac:spMk id="16" creationId="{1E5E729E-750E-45D6-A33E-249B9EE70E15}"/>
          </ac:spMkLst>
        </pc:spChg>
        <pc:spChg chg="mod">
          <ac:chgData name="Sylvanie Jaubert" userId="145e5813-3a76-46fc-93c3-5af837abfb3c" providerId="ADAL" clId="{6E77F451-E4BA-47D5-BD4C-34294C8E273B}" dt="2022-03-17T09:49:40.089" v="629" actId="1076"/>
          <ac:spMkLst>
            <pc:docMk/>
            <pc:sldMk cId="999652821" sldId="281"/>
            <ac:spMk id="17" creationId="{D1F5ABCF-86D5-4D9D-8CC5-9E7491CB321D}"/>
          </ac:spMkLst>
        </pc:spChg>
        <pc:spChg chg="del">
          <ac:chgData name="Sylvanie Jaubert" userId="145e5813-3a76-46fc-93c3-5af837abfb3c" providerId="ADAL" clId="{6E77F451-E4BA-47D5-BD4C-34294C8E273B}" dt="2022-03-16T12:02:56.195" v="322" actId="478"/>
          <ac:spMkLst>
            <pc:docMk/>
            <pc:sldMk cId="999652821" sldId="281"/>
            <ac:spMk id="19" creationId="{2BA1880E-4960-448E-9BD4-F3BCD097F8CC}"/>
          </ac:spMkLst>
        </pc:spChg>
        <pc:spChg chg="add mod">
          <ac:chgData name="Sylvanie Jaubert" userId="145e5813-3a76-46fc-93c3-5af837abfb3c" providerId="ADAL" clId="{6E77F451-E4BA-47D5-BD4C-34294C8E273B}" dt="2022-03-16T12:02:56.551" v="323"/>
          <ac:spMkLst>
            <pc:docMk/>
            <pc:sldMk cId="999652821" sldId="281"/>
            <ac:spMk id="20" creationId="{D47B47F4-010C-4422-8E8E-DD4CBE0FAD41}"/>
          </ac:spMkLst>
        </pc:spChg>
        <pc:spChg chg="mod">
          <ac:chgData name="Sylvanie Jaubert" userId="145e5813-3a76-46fc-93c3-5af837abfb3c" providerId="ADAL" clId="{6E77F451-E4BA-47D5-BD4C-34294C8E273B}" dt="2022-03-16T12:00:42.699" v="190" actId="14100"/>
          <ac:spMkLst>
            <pc:docMk/>
            <pc:sldMk cId="999652821" sldId="281"/>
            <ac:spMk id="24" creationId="{08421074-F455-46D2-AB48-8B4182C67BEE}"/>
          </ac:spMkLst>
        </pc:spChg>
        <pc:spChg chg="mod">
          <ac:chgData name="Sylvanie Jaubert" userId="145e5813-3a76-46fc-93c3-5af837abfb3c" providerId="ADAL" clId="{6E77F451-E4BA-47D5-BD4C-34294C8E273B}" dt="2022-03-16T12:00:02.922" v="182" actId="14100"/>
          <ac:spMkLst>
            <pc:docMk/>
            <pc:sldMk cId="999652821" sldId="281"/>
            <ac:spMk id="26" creationId="{AE37BEB2-1098-414D-8A6F-D647E9EBECD7}"/>
          </ac:spMkLst>
        </pc:spChg>
        <pc:picChg chg="mod">
          <ac:chgData name="Sylvanie Jaubert" userId="145e5813-3a76-46fc-93c3-5af837abfb3c" providerId="ADAL" clId="{6E77F451-E4BA-47D5-BD4C-34294C8E273B}" dt="2022-03-17T09:49:35.408" v="628" actId="1076"/>
          <ac:picMkLst>
            <pc:docMk/>
            <pc:sldMk cId="999652821" sldId="281"/>
            <ac:picMk id="8" creationId="{976A3F8C-A21D-450E-9B06-D0F93526B4F8}"/>
          </ac:picMkLst>
        </pc:picChg>
      </pc:sldChg>
      <pc:sldChg chg="addSp delSp modSp mod">
        <pc:chgData name="Sylvanie Jaubert" userId="145e5813-3a76-46fc-93c3-5af837abfb3c" providerId="ADAL" clId="{6E77F451-E4BA-47D5-BD4C-34294C8E273B}" dt="2022-03-17T09:50:14.406" v="674" actId="20577"/>
        <pc:sldMkLst>
          <pc:docMk/>
          <pc:sldMk cId="492220372" sldId="282"/>
        </pc:sldMkLst>
        <pc:spChg chg="del">
          <ac:chgData name="Sylvanie Jaubert" userId="145e5813-3a76-46fc-93c3-5af837abfb3c" providerId="ADAL" clId="{6E77F451-E4BA-47D5-BD4C-34294C8E273B}" dt="2022-03-16T12:02:59.855" v="324" actId="478"/>
          <ac:spMkLst>
            <pc:docMk/>
            <pc:sldMk cId="492220372" sldId="282"/>
            <ac:spMk id="17" creationId="{9AE143E2-5B7D-42BC-8AA8-18A0112E0784}"/>
          </ac:spMkLst>
        </pc:spChg>
        <pc:spChg chg="add mod">
          <ac:chgData name="Sylvanie Jaubert" userId="145e5813-3a76-46fc-93c3-5af837abfb3c" providerId="ADAL" clId="{6E77F451-E4BA-47D5-BD4C-34294C8E273B}" dt="2022-03-17T09:50:10.791" v="667" actId="1076"/>
          <ac:spMkLst>
            <pc:docMk/>
            <pc:sldMk cId="492220372" sldId="282"/>
            <ac:spMk id="20" creationId="{95616059-9994-4D3F-9D09-B5C33AF4186E}"/>
          </ac:spMkLst>
        </pc:spChg>
        <pc:spChg chg="mod">
          <ac:chgData name="Sylvanie Jaubert" userId="145e5813-3a76-46fc-93c3-5af837abfb3c" providerId="ADAL" clId="{6E77F451-E4BA-47D5-BD4C-34294C8E273B}" dt="2022-03-16T12:02:10.704" v="314" actId="1076"/>
          <ac:spMkLst>
            <pc:docMk/>
            <pc:sldMk cId="492220372" sldId="282"/>
            <ac:spMk id="22" creationId="{6507DA54-77E6-467E-87AA-980FCD8D4EF1}"/>
          </ac:spMkLst>
        </pc:spChg>
        <pc:spChg chg="add mod">
          <ac:chgData name="Sylvanie Jaubert" userId="145e5813-3a76-46fc-93c3-5af837abfb3c" providerId="ADAL" clId="{6E77F451-E4BA-47D5-BD4C-34294C8E273B}" dt="2022-03-17T09:50:14.406" v="674" actId="20577"/>
          <ac:spMkLst>
            <pc:docMk/>
            <pc:sldMk cId="492220372" sldId="282"/>
            <ac:spMk id="23" creationId="{AA9C4616-58F1-40F4-9976-CAD93FF15C47}"/>
          </ac:spMkLst>
        </pc:spChg>
        <pc:spChg chg="mod">
          <ac:chgData name="Sylvanie Jaubert" userId="145e5813-3a76-46fc-93c3-5af837abfb3c" providerId="ADAL" clId="{6E77F451-E4BA-47D5-BD4C-34294C8E273B}" dt="2022-03-16T12:02:37.934" v="317" actId="14100"/>
          <ac:spMkLst>
            <pc:docMk/>
            <pc:sldMk cId="492220372" sldId="282"/>
            <ac:spMk id="24" creationId="{08421074-F455-46D2-AB48-8B4182C67BEE}"/>
          </ac:spMkLst>
        </pc:spChg>
        <pc:spChg chg="add mod">
          <ac:chgData name="Sylvanie Jaubert" userId="145e5813-3a76-46fc-93c3-5af837abfb3c" providerId="ADAL" clId="{6E77F451-E4BA-47D5-BD4C-34294C8E273B}" dt="2022-03-16T12:03:00.154" v="325"/>
          <ac:spMkLst>
            <pc:docMk/>
            <pc:sldMk cId="492220372" sldId="282"/>
            <ac:spMk id="25" creationId="{8C178057-00A4-427B-99AF-AB78015BBDBD}"/>
          </ac:spMkLst>
        </pc:spChg>
      </pc:sldChg>
      <pc:sldChg chg="addSp delSp modSp mod">
        <pc:chgData name="Sylvanie Jaubert" userId="145e5813-3a76-46fc-93c3-5af837abfb3c" providerId="ADAL" clId="{6E77F451-E4BA-47D5-BD4C-34294C8E273B}" dt="2022-03-16T12:03:16.332" v="335"/>
        <pc:sldMkLst>
          <pc:docMk/>
          <pc:sldMk cId="3262761195" sldId="283"/>
        </pc:sldMkLst>
        <pc:spChg chg="del">
          <ac:chgData name="Sylvanie Jaubert" userId="145e5813-3a76-46fc-93c3-5af837abfb3c" providerId="ADAL" clId="{6E77F451-E4BA-47D5-BD4C-34294C8E273B}" dt="2022-03-16T12:03:16.047" v="334" actId="478"/>
          <ac:spMkLst>
            <pc:docMk/>
            <pc:sldMk cId="3262761195" sldId="283"/>
            <ac:spMk id="11" creationId="{BF53AF59-6430-4A2B-A51B-E0D6B381EB42}"/>
          </ac:spMkLst>
        </pc:spChg>
        <pc:spChg chg="add mod">
          <ac:chgData name="Sylvanie Jaubert" userId="145e5813-3a76-46fc-93c3-5af837abfb3c" providerId="ADAL" clId="{6E77F451-E4BA-47D5-BD4C-34294C8E273B}" dt="2022-03-16T12:03:16.332" v="335"/>
          <ac:spMkLst>
            <pc:docMk/>
            <pc:sldMk cId="3262761195" sldId="283"/>
            <ac:spMk id="12" creationId="{727AEDD9-F07E-4CEC-B66F-403A8E66F79B}"/>
          </ac:spMkLst>
        </pc:spChg>
      </pc:sldChg>
      <pc:sldChg chg="addSp delSp modSp mod">
        <pc:chgData name="Sylvanie Jaubert" userId="145e5813-3a76-46fc-93c3-5af837abfb3c" providerId="ADAL" clId="{6E77F451-E4BA-47D5-BD4C-34294C8E273B}" dt="2022-03-17T09:53:42.596" v="715" actId="20577"/>
        <pc:sldMkLst>
          <pc:docMk/>
          <pc:sldMk cId="3675926183" sldId="284"/>
        </pc:sldMkLst>
        <pc:spChg chg="mod">
          <ac:chgData name="Sylvanie Jaubert" userId="145e5813-3a76-46fc-93c3-5af837abfb3c" providerId="ADAL" clId="{6E77F451-E4BA-47D5-BD4C-34294C8E273B}" dt="2022-03-16T12:12:10.753" v="576" actId="1076"/>
          <ac:spMkLst>
            <pc:docMk/>
            <pc:sldMk cId="3675926183" sldId="284"/>
            <ac:spMk id="2" creationId="{CC458B84-9044-4671-BA60-F03F5D308D4A}"/>
          </ac:spMkLst>
        </pc:spChg>
        <pc:spChg chg="mod">
          <ac:chgData name="Sylvanie Jaubert" userId="145e5813-3a76-46fc-93c3-5af837abfb3c" providerId="ADAL" clId="{6E77F451-E4BA-47D5-BD4C-34294C8E273B}" dt="2022-03-17T09:51:59.937" v="688" actId="207"/>
          <ac:spMkLst>
            <pc:docMk/>
            <pc:sldMk cId="3675926183" sldId="284"/>
            <ac:spMk id="11" creationId="{EF129C01-1339-4839-AAFA-ED02EFB66424}"/>
          </ac:spMkLst>
        </pc:spChg>
        <pc:spChg chg="mod">
          <ac:chgData name="Sylvanie Jaubert" userId="145e5813-3a76-46fc-93c3-5af837abfb3c" providerId="ADAL" clId="{6E77F451-E4BA-47D5-BD4C-34294C8E273B}" dt="2022-03-17T09:50:48.050" v="676" actId="108"/>
          <ac:spMkLst>
            <pc:docMk/>
            <pc:sldMk cId="3675926183" sldId="284"/>
            <ac:spMk id="15" creationId="{65B734A8-FAD9-40CF-AF59-D9DFD881FA27}"/>
          </ac:spMkLst>
        </pc:spChg>
        <pc:spChg chg="mod">
          <ac:chgData name="Sylvanie Jaubert" userId="145e5813-3a76-46fc-93c3-5af837abfb3c" providerId="ADAL" clId="{6E77F451-E4BA-47D5-BD4C-34294C8E273B}" dt="2022-03-16T12:17:45.040" v="624" actId="1038"/>
          <ac:spMkLst>
            <pc:docMk/>
            <pc:sldMk cId="3675926183" sldId="284"/>
            <ac:spMk id="17" creationId="{8216C64E-6C95-4144-890F-65064A737616}"/>
          </ac:spMkLst>
        </pc:spChg>
        <pc:spChg chg="mod">
          <ac:chgData name="Sylvanie Jaubert" userId="145e5813-3a76-46fc-93c3-5af837abfb3c" providerId="ADAL" clId="{6E77F451-E4BA-47D5-BD4C-34294C8E273B}" dt="2022-03-17T09:53:42.596" v="715" actId="20577"/>
          <ac:spMkLst>
            <pc:docMk/>
            <pc:sldMk cId="3675926183" sldId="284"/>
            <ac:spMk id="19" creationId="{C0C43353-8207-4638-BF8F-5D2B4304AC0D}"/>
          </ac:spMkLst>
        </pc:spChg>
        <pc:spChg chg="mod">
          <ac:chgData name="Sylvanie Jaubert" userId="145e5813-3a76-46fc-93c3-5af837abfb3c" providerId="ADAL" clId="{6E77F451-E4BA-47D5-BD4C-34294C8E273B}" dt="2022-03-16T12:17:45.040" v="624" actId="1038"/>
          <ac:spMkLst>
            <pc:docMk/>
            <pc:sldMk cId="3675926183" sldId="284"/>
            <ac:spMk id="20" creationId="{9013C2B8-2286-41AD-9E45-2514485A5711}"/>
          </ac:spMkLst>
        </pc:spChg>
        <pc:spChg chg="mod ord">
          <ac:chgData name="Sylvanie Jaubert" userId="145e5813-3a76-46fc-93c3-5af837abfb3c" providerId="ADAL" clId="{6E77F451-E4BA-47D5-BD4C-34294C8E273B}" dt="2022-03-16T12:11:26.590" v="564" actId="14100"/>
          <ac:spMkLst>
            <pc:docMk/>
            <pc:sldMk cId="3675926183" sldId="284"/>
            <ac:spMk id="22" creationId="{C48698D9-731F-4F9B-AF6C-B4E504F6D10E}"/>
          </ac:spMkLst>
        </pc:spChg>
        <pc:spChg chg="mod">
          <ac:chgData name="Sylvanie Jaubert" userId="145e5813-3a76-46fc-93c3-5af837abfb3c" providerId="ADAL" clId="{6E77F451-E4BA-47D5-BD4C-34294C8E273B}" dt="2022-03-16T12:13:02.592" v="587" actId="14100"/>
          <ac:spMkLst>
            <pc:docMk/>
            <pc:sldMk cId="3675926183" sldId="284"/>
            <ac:spMk id="23" creationId="{19437FA7-B3BD-45A5-A123-0B6082A67462}"/>
          </ac:spMkLst>
        </pc:spChg>
        <pc:spChg chg="mod">
          <ac:chgData name="Sylvanie Jaubert" userId="145e5813-3a76-46fc-93c3-5af837abfb3c" providerId="ADAL" clId="{6E77F451-E4BA-47D5-BD4C-34294C8E273B}" dt="2022-03-16T12:11:32.391" v="565" actId="1076"/>
          <ac:spMkLst>
            <pc:docMk/>
            <pc:sldMk cId="3675926183" sldId="284"/>
            <ac:spMk id="24" creationId="{47828D61-F446-4AE8-8C9F-31BEAF238E0B}"/>
          </ac:spMkLst>
        </pc:spChg>
        <pc:spChg chg="add mod ord">
          <ac:chgData name="Sylvanie Jaubert" userId="145e5813-3a76-46fc-93c3-5af837abfb3c" providerId="ADAL" clId="{6E77F451-E4BA-47D5-BD4C-34294C8E273B}" dt="2022-03-16T12:09:25.583" v="535" actId="167"/>
          <ac:spMkLst>
            <pc:docMk/>
            <pc:sldMk cId="3675926183" sldId="284"/>
            <ac:spMk id="28" creationId="{8B37B26E-6527-4D0D-B51F-F4E6F6DE7208}"/>
          </ac:spMkLst>
        </pc:spChg>
        <pc:spChg chg="del mod ord">
          <ac:chgData name="Sylvanie Jaubert" userId="145e5813-3a76-46fc-93c3-5af837abfb3c" providerId="ADAL" clId="{6E77F451-E4BA-47D5-BD4C-34294C8E273B}" dt="2022-03-17T09:53:01.724" v="699" actId="478"/>
          <ac:spMkLst>
            <pc:docMk/>
            <pc:sldMk cId="3675926183" sldId="284"/>
            <ac:spMk id="30" creationId="{B8215578-A977-4A20-878A-145EA666268E}"/>
          </ac:spMkLst>
        </pc:spChg>
        <pc:spChg chg="add mod">
          <ac:chgData name="Sylvanie Jaubert" userId="145e5813-3a76-46fc-93c3-5af837abfb3c" providerId="ADAL" clId="{6E77F451-E4BA-47D5-BD4C-34294C8E273B}" dt="2022-03-17T09:53:16.568" v="704" actId="1076"/>
          <ac:spMkLst>
            <pc:docMk/>
            <pc:sldMk cId="3675926183" sldId="284"/>
            <ac:spMk id="32" creationId="{1682E0D2-F799-4FC2-9E96-5D1ECD9228BA}"/>
          </ac:spMkLst>
        </pc:spChg>
        <pc:spChg chg="del">
          <ac:chgData name="Sylvanie Jaubert" userId="145e5813-3a76-46fc-93c3-5af837abfb3c" providerId="ADAL" clId="{6E77F451-E4BA-47D5-BD4C-34294C8E273B}" dt="2022-03-16T12:03:09.325" v="330" actId="478"/>
          <ac:spMkLst>
            <pc:docMk/>
            <pc:sldMk cId="3675926183" sldId="284"/>
            <ac:spMk id="32" creationId="{6A0659F3-7E72-47C7-82D0-206B7F7143C3}"/>
          </ac:spMkLst>
        </pc:spChg>
        <pc:spChg chg="add mod">
          <ac:chgData name="Sylvanie Jaubert" userId="145e5813-3a76-46fc-93c3-5af837abfb3c" providerId="ADAL" clId="{6E77F451-E4BA-47D5-BD4C-34294C8E273B}" dt="2022-03-16T12:17:12.710" v="599" actId="6549"/>
          <ac:spMkLst>
            <pc:docMk/>
            <pc:sldMk cId="3675926183" sldId="284"/>
            <ac:spMk id="33" creationId="{5D3AD97B-4105-45E2-87F5-2ABA67CA94FD}"/>
          </ac:spMkLst>
        </pc:spChg>
        <pc:spChg chg="add mod">
          <ac:chgData name="Sylvanie Jaubert" userId="145e5813-3a76-46fc-93c3-5af837abfb3c" providerId="ADAL" clId="{6E77F451-E4BA-47D5-BD4C-34294C8E273B}" dt="2022-03-16T12:12:37.167" v="586" actId="1076"/>
          <ac:spMkLst>
            <pc:docMk/>
            <pc:sldMk cId="3675926183" sldId="284"/>
            <ac:spMk id="34" creationId="{60B67240-EDD7-4641-8EAD-D5A4E9ED132D}"/>
          </ac:spMkLst>
        </pc:spChg>
        <pc:cxnChg chg="mod">
          <ac:chgData name="Sylvanie Jaubert" userId="145e5813-3a76-46fc-93c3-5af837abfb3c" providerId="ADAL" clId="{6E77F451-E4BA-47D5-BD4C-34294C8E273B}" dt="2022-03-16T12:17:48.318" v="625" actId="14100"/>
          <ac:cxnSpMkLst>
            <pc:docMk/>
            <pc:sldMk cId="3675926183" sldId="284"/>
            <ac:cxnSpMk id="4" creationId="{23764DE6-92B9-449D-A69D-9F6A0F2774B0}"/>
          </ac:cxnSpMkLst>
        </pc:cxnChg>
        <pc:cxnChg chg="mod">
          <ac:chgData name="Sylvanie Jaubert" userId="145e5813-3a76-46fc-93c3-5af837abfb3c" providerId="ADAL" clId="{6E77F451-E4BA-47D5-BD4C-34294C8E273B}" dt="2022-03-16T12:04:45.645" v="468" actId="14100"/>
          <ac:cxnSpMkLst>
            <pc:docMk/>
            <pc:sldMk cId="3675926183" sldId="284"/>
            <ac:cxnSpMk id="29" creationId="{638823DD-0818-46BD-84C1-377DA2AB76A1}"/>
          </ac:cxnSpMkLst>
        </pc:cxnChg>
      </pc:sldChg>
    </pc:docChg>
  </pc:docChgLst>
  <pc:docChgLst>
    <pc:chgData name="Sylvanie Jaubert" userId="145e5813-3a76-46fc-93c3-5af837abfb3c" providerId="ADAL" clId="{C6AF8049-7368-4B4C-B70C-4712350C79C1}"/>
    <pc:docChg chg="undo custSel addSld delSld modSld sldOrd modNotesMaster modHandout">
      <pc:chgData name="Sylvanie Jaubert" userId="145e5813-3a76-46fc-93c3-5af837abfb3c" providerId="ADAL" clId="{C6AF8049-7368-4B4C-B70C-4712350C79C1}" dt="2022-04-12T10:21:48.808" v="4920" actId="14100"/>
      <pc:docMkLst>
        <pc:docMk/>
      </pc:docMkLst>
      <pc:sldChg chg="addSp delSp modSp mod">
        <pc:chgData name="Sylvanie Jaubert" userId="145e5813-3a76-46fc-93c3-5af837abfb3c" providerId="ADAL" clId="{C6AF8049-7368-4B4C-B70C-4712350C79C1}" dt="2022-04-12T07:26:37.754" v="4685" actId="1076"/>
        <pc:sldMkLst>
          <pc:docMk/>
          <pc:sldMk cId="4104271290" sldId="256"/>
        </pc:sldMkLst>
        <pc:spChg chg="add mod">
          <ac:chgData name="Sylvanie Jaubert" userId="145e5813-3a76-46fc-93c3-5af837abfb3c" providerId="ADAL" clId="{C6AF8049-7368-4B4C-B70C-4712350C79C1}" dt="2022-04-12T07:26:37.754" v="4685" actId="1076"/>
          <ac:spMkLst>
            <pc:docMk/>
            <pc:sldMk cId="4104271290" sldId="256"/>
            <ac:spMk id="2" creationId="{4531DB14-AE4F-423E-BE74-AC65E992A1D6}"/>
          </ac:spMkLst>
        </pc:spChg>
        <pc:spChg chg="del mod">
          <ac:chgData name="Sylvanie Jaubert" userId="145e5813-3a76-46fc-93c3-5af837abfb3c" providerId="ADAL" clId="{C6AF8049-7368-4B4C-B70C-4712350C79C1}" dt="2022-03-23T12:28:16.050" v="1185" actId="478"/>
          <ac:spMkLst>
            <pc:docMk/>
            <pc:sldMk cId="4104271290" sldId="256"/>
            <ac:spMk id="4" creationId="{F223A0CC-1CB8-804B-944B-4B1B2FA124A5}"/>
          </ac:spMkLst>
        </pc:spChg>
        <pc:spChg chg="add mod">
          <ac:chgData name="Sylvanie Jaubert" userId="145e5813-3a76-46fc-93c3-5af837abfb3c" providerId="ADAL" clId="{C6AF8049-7368-4B4C-B70C-4712350C79C1}" dt="2022-04-12T07:25:23.117" v="4676" actId="20577"/>
          <ac:spMkLst>
            <pc:docMk/>
            <pc:sldMk cId="4104271290" sldId="256"/>
            <ac:spMk id="5" creationId="{C3B8B45B-CF29-42CE-B7A3-0E1E2D51B9D9}"/>
          </ac:spMkLst>
        </pc:spChg>
        <pc:spChg chg="add mod">
          <ac:chgData name="Sylvanie Jaubert" userId="145e5813-3a76-46fc-93c3-5af837abfb3c" providerId="ADAL" clId="{C6AF8049-7368-4B4C-B70C-4712350C79C1}" dt="2022-03-18T11:48:14.713" v="328"/>
          <ac:spMkLst>
            <pc:docMk/>
            <pc:sldMk cId="4104271290" sldId="256"/>
            <ac:spMk id="6" creationId="{EFC20E60-22D6-438E-A85B-88C014B0686D}"/>
          </ac:spMkLst>
        </pc:spChg>
        <pc:spChg chg="add del mod">
          <ac:chgData name="Sylvanie Jaubert" userId="145e5813-3a76-46fc-93c3-5af837abfb3c" providerId="ADAL" clId="{C6AF8049-7368-4B4C-B70C-4712350C79C1}" dt="2022-03-23T12:28:21.194" v="1186" actId="478"/>
          <ac:spMkLst>
            <pc:docMk/>
            <pc:sldMk cId="4104271290" sldId="256"/>
            <ac:spMk id="7" creationId="{E002F7A1-970D-4F0A-8246-603B61D805C3}"/>
          </ac:spMkLst>
        </pc:spChg>
        <pc:picChg chg="add del mod">
          <ac:chgData name="Sylvanie Jaubert" userId="145e5813-3a76-46fc-93c3-5af837abfb3c" providerId="ADAL" clId="{C6AF8049-7368-4B4C-B70C-4712350C79C1}" dt="2022-04-12T07:26:30.171" v="4684" actId="478"/>
          <ac:picMkLst>
            <pc:docMk/>
            <pc:sldMk cId="4104271290" sldId="256"/>
            <ac:picMk id="7" creationId="{0A633FA2-0E2E-4224-9D18-5D23CE7D0AC0}"/>
          </ac:picMkLst>
        </pc:picChg>
      </pc:sldChg>
      <pc:sldChg chg="addSp delSp modSp mod">
        <pc:chgData name="Sylvanie Jaubert" userId="145e5813-3a76-46fc-93c3-5af837abfb3c" providerId="ADAL" clId="{C6AF8049-7368-4B4C-B70C-4712350C79C1}" dt="2022-03-31T12:41:06.957" v="3708" actId="14100"/>
        <pc:sldMkLst>
          <pc:docMk/>
          <pc:sldMk cId="2614432089" sldId="275"/>
        </pc:sldMkLst>
        <pc:spChg chg="mod">
          <ac:chgData name="Sylvanie Jaubert" userId="145e5813-3a76-46fc-93c3-5af837abfb3c" providerId="ADAL" clId="{C6AF8049-7368-4B4C-B70C-4712350C79C1}" dt="2022-03-31T12:41:03.120" v="3707" actId="1076"/>
          <ac:spMkLst>
            <pc:docMk/>
            <pc:sldMk cId="2614432089" sldId="275"/>
            <ac:spMk id="7" creationId="{513FD98A-BE6D-4A9E-AF48-66AA65010919}"/>
          </ac:spMkLst>
        </pc:spChg>
        <pc:spChg chg="mod">
          <ac:chgData name="Sylvanie Jaubert" userId="145e5813-3a76-46fc-93c3-5af837abfb3c" providerId="ADAL" clId="{C6AF8049-7368-4B4C-B70C-4712350C79C1}" dt="2022-03-30T10:14:37.976" v="3642" actId="1035"/>
          <ac:spMkLst>
            <pc:docMk/>
            <pc:sldMk cId="2614432089" sldId="275"/>
            <ac:spMk id="8" creationId="{EEC24746-F194-4AAE-8F80-8387E1E502DD}"/>
          </ac:spMkLst>
        </pc:spChg>
        <pc:spChg chg="mod">
          <ac:chgData name="Sylvanie Jaubert" userId="145e5813-3a76-46fc-93c3-5af837abfb3c" providerId="ADAL" clId="{C6AF8049-7368-4B4C-B70C-4712350C79C1}" dt="2022-03-30T10:14:37.976" v="3642" actId="1035"/>
          <ac:spMkLst>
            <pc:docMk/>
            <pc:sldMk cId="2614432089" sldId="275"/>
            <ac:spMk id="9" creationId="{3F95D305-D299-4429-8B79-4F79DE4629BC}"/>
          </ac:spMkLst>
        </pc:spChg>
        <pc:spChg chg="mod">
          <ac:chgData name="Sylvanie Jaubert" userId="145e5813-3a76-46fc-93c3-5af837abfb3c" providerId="ADAL" clId="{C6AF8049-7368-4B4C-B70C-4712350C79C1}" dt="2022-03-31T12:41:06.957" v="3708" actId="14100"/>
          <ac:spMkLst>
            <pc:docMk/>
            <pc:sldMk cId="2614432089" sldId="275"/>
            <ac:spMk id="12" creationId="{03B739BD-3BCC-450C-BC79-7DEDF9EAFC28}"/>
          </ac:spMkLst>
        </pc:spChg>
        <pc:spChg chg="mod">
          <ac:chgData name="Sylvanie Jaubert" userId="145e5813-3a76-46fc-93c3-5af837abfb3c" providerId="ADAL" clId="{C6AF8049-7368-4B4C-B70C-4712350C79C1}" dt="2022-03-30T10:14:37.976" v="3642" actId="1035"/>
          <ac:spMkLst>
            <pc:docMk/>
            <pc:sldMk cId="2614432089" sldId="275"/>
            <ac:spMk id="13" creationId="{20EC776C-287C-4F7A-A82A-FE71C6D9E02D}"/>
          </ac:spMkLst>
        </pc:spChg>
        <pc:spChg chg="mod">
          <ac:chgData name="Sylvanie Jaubert" userId="145e5813-3a76-46fc-93c3-5af837abfb3c" providerId="ADAL" clId="{C6AF8049-7368-4B4C-B70C-4712350C79C1}" dt="2022-03-30T10:14:37.976" v="3642" actId="1035"/>
          <ac:spMkLst>
            <pc:docMk/>
            <pc:sldMk cId="2614432089" sldId="275"/>
            <ac:spMk id="14" creationId="{8803523C-4F25-43C3-985A-BEB537F57905}"/>
          </ac:spMkLst>
        </pc:spChg>
        <pc:spChg chg="add mod">
          <ac:chgData name="Sylvanie Jaubert" userId="145e5813-3a76-46fc-93c3-5af837abfb3c" providerId="ADAL" clId="{C6AF8049-7368-4B4C-B70C-4712350C79C1}" dt="2022-03-18T11:48:30.850" v="336"/>
          <ac:spMkLst>
            <pc:docMk/>
            <pc:sldMk cId="2614432089" sldId="275"/>
            <ac:spMk id="15" creationId="{6FDDA6C7-C436-48A3-8FF3-C4F288F07187}"/>
          </ac:spMkLst>
        </pc:spChg>
        <pc:spChg chg="mod">
          <ac:chgData name="Sylvanie Jaubert" userId="145e5813-3a76-46fc-93c3-5af837abfb3c" providerId="ADAL" clId="{C6AF8049-7368-4B4C-B70C-4712350C79C1}" dt="2022-03-31T12:41:03.120" v="3707" actId="1076"/>
          <ac:spMkLst>
            <pc:docMk/>
            <pc:sldMk cId="2614432089" sldId="275"/>
            <ac:spMk id="16" creationId="{66363394-2D8B-4495-847F-F04DE76C8DD5}"/>
          </ac:spMkLst>
        </pc:spChg>
        <pc:spChg chg="mod">
          <ac:chgData name="Sylvanie Jaubert" userId="145e5813-3a76-46fc-93c3-5af837abfb3c" providerId="ADAL" clId="{C6AF8049-7368-4B4C-B70C-4712350C79C1}" dt="2022-03-31T12:41:03.120" v="3707" actId="1076"/>
          <ac:spMkLst>
            <pc:docMk/>
            <pc:sldMk cId="2614432089" sldId="275"/>
            <ac:spMk id="17" creationId="{E842F603-DE3D-4765-BE84-68DE20830716}"/>
          </ac:spMkLst>
        </pc:spChg>
        <pc:spChg chg="del">
          <ac:chgData name="Sylvanie Jaubert" userId="145e5813-3a76-46fc-93c3-5af837abfb3c" providerId="ADAL" clId="{C6AF8049-7368-4B4C-B70C-4712350C79C1}" dt="2022-03-18T11:48:30.618" v="335" actId="478"/>
          <ac:spMkLst>
            <pc:docMk/>
            <pc:sldMk cId="2614432089" sldId="275"/>
            <ac:spMk id="18" creationId="{5F471409-A291-4BD9-B51E-68AC9276A83C}"/>
          </ac:spMkLst>
        </pc:spChg>
      </pc:sldChg>
      <pc:sldChg chg="delSp modSp mod">
        <pc:chgData name="Sylvanie Jaubert" userId="145e5813-3a76-46fc-93c3-5af837abfb3c" providerId="ADAL" clId="{C6AF8049-7368-4B4C-B70C-4712350C79C1}" dt="2022-03-23T12:25:15.715" v="1115" actId="20577"/>
        <pc:sldMkLst>
          <pc:docMk/>
          <pc:sldMk cId="4292989745" sldId="276"/>
        </pc:sldMkLst>
        <pc:spChg chg="mod">
          <ac:chgData name="Sylvanie Jaubert" userId="145e5813-3a76-46fc-93c3-5af837abfb3c" providerId="ADAL" clId="{C6AF8049-7368-4B4C-B70C-4712350C79C1}" dt="2022-03-23T12:25:15.715" v="1115" actId="20577"/>
          <ac:spMkLst>
            <pc:docMk/>
            <pc:sldMk cId="4292989745" sldId="276"/>
            <ac:spMk id="6" creationId="{8A61980C-6568-4A23-A960-E37258AFACD4}"/>
          </ac:spMkLst>
        </pc:spChg>
        <pc:spChg chg="del">
          <ac:chgData name="Sylvanie Jaubert" userId="145e5813-3a76-46fc-93c3-5af837abfb3c" providerId="ADAL" clId="{C6AF8049-7368-4B4C-B70C-4712350C79C1}" dt="2022-03-23T12:24:01.799" v="1082" actId="21"/>
          <ac:spMkLst>
            <pc:docMk/>
            <pc:sldMk cId="4292989745" sldId="276"/>
            <ac:spMk id="7" creationId="{FEB7450E-BA1A-422E-9997-B61842FE5D77}"/>
          </ac:spMkLst>
        </pc:spChg>
        <pc:spChg chg="del mod">
          <ac:chgData name="Sylvanie Jaubert" userId="145e5813-3a76-46fc-93c3-5af837abfb3c" providerId="ADAL" clId="{C6AF8049-7368-4B4C-B70C-4712350C79C1}" dt="2022-03-23T12:24:01.799" v="1082" actId="21"/>
          <ac:spMkLst>
            <pc:docMk/>
            <pc:sldMk cId="4292989745" sldId="276"/>
            <ac:spMk id="8" creationId="{44DB2EAC-59CD-4F4E-BDA0-BFDD4953FD28}"/>
          </ac:spMkLst>
        </pc:spChg>
        <pc:spChg chg="mod">
          <ac:chgData name="Sylvanie Jaubert" userId="145e5813-3a76-46fc-93c3-5af837abfb3c" providerId="ADAL" clId="{C6AF8049-7368-4B4C-B70C-4712350C79C1}" dt="2022-03-18T11:48:07.945" v="326" actId="6549"/>
          <ac:spMkLst>
            <pc:docMk/>
            <pc:sldMk cId="4292989745" sldId="276"/>
            <ac:spMk id="9" creationId="{E7DCBC0F-3AA6-4AC8-BBB0-48EDD20A0F15}"/>
          </ac:spMkLst>
        </pc:spChg>
        <pc:spChg chg="del mod">
          <ac:chgData name="Sylvanie Jaubert" userId="145e5813-3a76-46fc-93c3-5af837abfb3c" providerId="ADAL" clId="{C6AF8049-7368-4B4C-B70C-4712350C79C1}" dt="2022-03-23T12:24:01.799" v="1082" actId="21"/>
          <ac:spMkLst>
            <pc:docMk/>
            <pc:sldMk cId="4292989745" sldId="276"/>
            <ac:spMk id="18" creationId="{7D27B00C-6153-4832-8EE8-38E70AEA272A}"/>
          </ac:spMkLst>
        </pc:spChg>
        <pc:spChg chg="del">
          <ac:chgData name="Sylvanie Jaubert" userId="145e5813-3a76-46fc-93c3-5af837abfb3c" providerId="ADAL" clId="{C6AF8049-7368-4B4C-B70C-4712350C79C1}" dt="2022-03-23T12:24:01.799" v="1082" actId="21"/>
          <ac:spMkLst>
            <pc:docMk/>
            <pc:sldMk cId="4292989745" sldId="276"/>
            <ac:spMk id="23" creationId="{C8B22BF0-E9E5-4A13-97E5-72CE0241B663}"/>
          </ac:spMkLst>
        </pc:spChg>
        <pc:grpChg chg="del mod">
          <ac:chgData name="Sylvanie Jaubert" userId="145e5813-3a76-46fc-93c3-5af837abfb3c" providerId="ADAL" clId="{C6AF8049-7368-4B4C-B70C-4712350C79C1}" dt="2022-03-23T12:24:01.799" v="1082" actId="21"/>
          <ac:grpSpMkLst>
            <pc:docMk/>
            <pc:sldMk cId="4292989745" sldId="276"/>
            <ac:grpSpMk id="17" creationId="{5FAD5AE3-6B12-470C-864F-B42BAF59C110}"/>
          </ac:grpSpMkLst>
        </pc:grpChg>
        <pc:grpChg chg="del">
          <ac:chgData name="Sylvanie Jaubert" userId="145e5813-3a76-46fc-93c3-5af837abfb3c" providerId="ADAL" clId="{C6AF8049-7368-4B4C-B70C-4712350C79C1}" dt="2022-03-23T12:24:01.799" v="1082" actId="21"/>
          <ac:grpSpMkLst>
            <pc:docMk/>
            <pc:sldMk cId="4292989745" sldId="276"/>
            <ac:grpSpMk id="19" creationId="{0D351282-4959-4FE2-A83A-705DA24C1D91}"/>
          </ac:grpSpMkLst>
        </pc:grpChg>
      </pc:sldChg>
      <pc:sldChg chg="addSp delSp modSp mod">
        <pc:chgData name="Sylvanie Jaubert" userId="145e5813-3a76-46fc-93c3-5af837abfb3c" providerId="ADAL" clId="{C6AF8049-7368-4B4C-B70C-4712350C79C1}" dt="2022-03-23T14:36:47.627" v="2222" actId="692"/>
        <pc:sldMkLst>
          <pc:docMk/>
          <pc:sldMk cId="1957141378" sldId="278"/>
        </pc:sldMkLst>
        <pc:spChg chg="mod">
          <ac:chgData name="Sylvanie Jaubert" userId="145e5813-3a76-46fc-93c3-5af837abfb3c" providerId="ADAL" clId="{C6AF8049-7368-4B4C-B70C-4712350C79C1}" dt="2022-03-23T14:36:47.627" v="2222" actId="692"/>
          <ac:spMkLst>
            <pc:docMk/>
            <pc:sldMk cId="1957141378" sldId="278"/>
            <ac:spMk id="2" creationId="{0C7505EC-7A93-4A52-8BC7-64980D6DE6BA}"/>
          </ac:spMkLst>
        </pc:spChg>
        <pc:spChg chg="mod">
          <ac:chgData name="Sylvanie Jaubert" userId="145e5813-3a76-46fc-93c3-5af837abfb3c" providerId="ADAL" clId="{C6AF8049-7368-4B4C-B70C-4712350C79C1}" dt="2022-03-23T14:36:41.751" v="2221" actId="207"/>
          <ac:spMkLst>
            <pc:docMk/>
            <pc:sldMk cId="1957141378" sldId="278"/>
            <ac:spMk id="12" creationId="{627B1845-BD82-4A50-820B-83C208597786}"/>
          </ac:spMkLst>
        </pc:spChg>
        <pc:spChg chg="add mod">
          <ac:chgData name="Sylvanie Jaubert" userId="145e5813-3a76-46fc-93c3-5af837abfb3c" providerId="ADAL" clId="{C6AF8049-7368-4B4C-B70C-4712350C79C1}" dt="2022-03-18T11:48:55.677" v="345"/>
          <ac:spMkLst>
            <pc:docMk/>
            <pc:sldMk cId="1957141378" sldId="278"/>
            <ac:spMk id="13" creationId="{51C5C5A4-5190-4B63-8934-F6EB14526515}"/>
          </ac:spMkLst>
        </pc:spChg>
        <pc:spChg chg="del">
          <ac:chgData name="Sylvanie Jaubert" userId="145e5813-3a76-46fc-93c3-5af837abfb3c" providerId="ADAL" clId="{C6AF8049-7368-4B4C-B70C-4712350C79C1}" dt="2022-03-18T11:48:55.392" v="344" actId="478"/>
          <ac:spMkLst>
            <pc:docMk/>
            <pc:sldMk cId="1957141378" sldId="278"/>
            <ac:spMk id="15" creationId="{0C5506CC-0CAF-4317-BB10-75C691A93F83}"/>
          </ac:spMkLst>
        </pc:spChg>
      </pc:sldChg>
      <pc:sldChg chg="addSp delSp modSp mod">
        <pc:chgData name="Sylvanie Jaubert" userId="145e5813-3a76-46fc-93c3-5af837abfb3c" providerId="ADAL" clId="{C6AF8049-7368-4B4C-B70C-4712350C79C1}" dt="2022-03-23T12:27:22.928" v="1137" actId="113"/>
        <pc:sldMkLst>
          <pc:docMk/>
          <pc:sldMk cId="572674783" sldId="279"/>
        </pc:sldMkLst>
        <pc:spChg chg="mod">
          <ac:chgData name="Sylvanie Jaubert" userId="145e5813-3a76-46fc-93c3-5af837abfb3c" providerId="ADAL" clId="{C6AF8049-7368-4B4C-B70C-4712350C79C1}" dt="2022-03-23T12:27:22.928" v="1137" actId="113"/>
          <ac:spMkLst>
            <pc:docMk/>
            <pc:sldMk cId="572674783" sldId="279"/>
            <ac:spMk id="8" creationId="{96205B5E-6592-46E6-A669-DFC7B2ECA2CF}"/>
          </ac:spMkLst>
        </pc:spChg>
        <pc:spChg chg="add mod">
          <ac:chgData name="Sylvanie Jaubert" userId="145e5813-3a76-46fc-93c3-5af837abfb3c" providerId="ADAL" clId="{C6AF8049-7368-4B4C-B70C-4712350C79C1}" dt="2022-03-18T11:48:19.264" v="330"/>
          <ac:spMkLst>
            <pc:docMk/>
            <pc:sldMk cId="572674783" sldId="279"/>
            <ac:spMk id="26" creationId="{2AF296D9-B30F-4E01-BC0C-6B5FF322FF05}"/>
          </ac:spMkLst>
        </pc:spChg>
        <pc:spChg chg="del">
          <ac:chgData name="Sylvanie Jaubert" userId="145e5813-3a76-46fc-93c3-5af837abfb3c" providerId="ADAL" clId="{C6AF8049-7368-4B4C-B70C-4712350C79C1}" dt="2022-03-18T11:48:18.979" v="329" actId="478"/>
          <ac:spMkLst>
            <pc:docMk/>
            <pc:sldMk cId="572674783" sldId="279"/>
            <ac:spMk id="27" creationId="{3A1BA418-D7B7-494E-B1CD-14A964551F64}"/>
          </ac:spMkLst>
        </pc:spChg>
      </pc:sldChg>
      <pc:sldChg chg="addSp delSp modSp mod">
        <pc:chgData name="Sylvanie Jaubert" userId="145e5813-3a76-46fc-93c3-5af837abfb3c" providerId="ADAL" clId="{C6AF8049-7368-4B4C-B70C-4712350C79C1}" dt="2022-03-22T08:57:42.131" v="879" actId="20577"/>
        <pc:sldMkLst>
          <pc:docMk/>
          <pc:sldMk cId="2719876246" sldId="280"/>
        </pc:sldMkLst>
        <pc:spChg chg="mod">
          <ac:chgData name="Sylvanie Jaubert" userId="145e5813-3a76-46fc-93c3-5af837abfb3c" providerId="ADAL" clId="{C6AF8049-7368-4B4C-B70C-4712350C79C1}" dt="2022-03-22T08:57:42.131" v="879" actId="20577"/>
          <ac:spMkLst>
            <pc:docMk/>
            <pc:sldMk cId="2719876246" sldId="280"/>
            <ac:spMk id="5" creationId="{4D0DBBC9-2C3E-42FC-8256-A5DB4E472DF9}"/>
          </ac:spMkLst>
        </pc:spChg>
        <pc:spChg chg="add mod">
          <ac:chgData name="Sylvanie Jaubert" userId="145e5813-3a76-46fc-93c3-5af837abfb3c" providerId="ADAL" clId="{C6AF8049-7368-4B4C-B70C-4712350C79C1}" dt="2022-03-18T11:48:34.438" v="338"/>
          <ac:spMkLst>
            <pc:docMk/>
            <pc:sldMk cId="2719876246" sldId="280"/>
            <ac:spMk id="12" creationId="{AEE1D124-E6FE-47EF-9FA6-4B99EF1F57E8}"/>
          </ac:spMkLst>
        </pc:spChg>
        <pc:spChg chg="del">
          <ac:chgData name="Sylvanie Jaubert" userId="145e5813-3a76-46fc-93c3-5af837abfb3c" providerId="ADAL" clId="{C6AF8049-7368-4B4C-B70C-4712350C79C1}" dt="2022-03-18T11:48:34.127" v="337" actId="478"/>
          <ac:spMkLst>
            <pc:docMk/>
            <pc:sldMk cId="2719876246" sldId="280"/>
            <ac:spMk id="14" creationId="{60A708D2-347C-4F8E-8919-AF633889632F}"/>
          </ac:spMkLst>
        </pc:spChg>
      </pc:sldChg>
      <pc:sldChg chg="addSp delSp modSp mod">
        <pc:chgData name="Sylvanie Jaubert" userId="145e5813-3a76-46fc-93c3-5af837abfb3c" providerId="ADAL" clId="{C6AF8049-7368-4B4C-B70C-4712350C79C1}" dt="2022-03-23T12:30:26.539" v="1223" actId="115"/>
        <pc:sldMkLst>
          <pc:docMk/>
          <pc:sldMk cId="999652821" sldId="281"/>
        </pc:sldMkLst>
        <pc:spChg chg="mod ord">
          <ac:chgData name="Sylvanie Jaubert" userId="145e5813-3a76-46fc-93c3-5af837abfb3c" providerId="ADAL" clId="{C6AF8049-7368-4B4C-B70C-4712350C79C1}" dt="2022-03-22T08:57:12.332" v="870" actId="20577"/>
          <ac:spMkLst>
            <pc:docMk/>
            <pc:sldMk cId="999652821" sldId="281"/>
            <ac:spMk id="2" creationId="{4F351863-9B6A-4764-AE2E-8BE19310E3A9}"/>
          </ac:spMkLst>
        </pc:spChg>
        <pc:spChg chg="mod">
          <ac:chgData name="Sylvanie Jaubert" userId="145e5813-3a76-46fc-93c3-5af837abfb3c" providerId="ADAL" clId="{C6AF8049-7368-4B4C-B70C-4712350C79C1}" dt="2022-03-22T08:40:52.085" v="854" actId="688"/>
          <ac:spMkLst>
            <pc:docMk/>
            <pc:sldMk cId="999652821" sldId="281"/>
            <ac:spMk id="4" creationId="{3CCA089B-1E16-4A87-A522-69C933731326}"/>
          </ac:spMkLst>
        </pc:spChg>
        <pc:spChg chg="mod">
          <ac:chgData name="Sylvanie Jaubert" userId="145e5813-3a76-46fc-93c3-5af837abfb3c" providerId="ADAL" clId="{C6AF8049-7368-4B4C-B70C-4712350C79C1}" dt="2022-03-22T08:39:44.498" v="804" actId="1035"/>
          <ac:spMkLst>
            <pc:docMk/>
            <pc:sldMk cId="999652821" sldId="281"/>
            <ac:spMk id="15" creationId="{875C94A7-8B77-4F21-9311-E7D71BE4F7CE}"/>
          </ac:spMkLst>
        </pc:spChg>
        <pc:spChg chg="add mod">
          <ac:chgData name="Sylvanie Jaubert" userId="145e5813-3a76-46fc-93c3-5af837abfb3c" providerId="ADAL" clId="{C6AF8049-7368-4B4C-B70C-4712350C79C1}" dt="2022-03-18T11:48:22.617" v="332"/>
          <ac:spMkLst>
            <pc:docMk/>
            <pc:sldMk cId="999652821" sldId="281"/>
            <ac:spMk id="16" creationId="{F555D4D0-0564-4DA5-B44F-043CF667F07A}"/>
          </ac:spMkLst>
        </pc:spChg>
        <pc:spChg chg="mod">
          <ac:chgData name="Sylvanie Jaubert" userId="145e5813-3a76-46fc-93c3-5af837abfb3c" providerId="ADAL" clId="{C6AF8049-7368-4B4C-B70C-4712350C79C1}" dt="2022-03-23T12:30:26.539" v="1223" actId="115"/>
          <ac:spMkLst>
            <pc:docMk/>
            <pc:sldMk cId="999652821" sldId="281"/>
            <ac:spMk id="17" creationId="{D1F5ABCF-86D5-4D9D-8CC5-9E7491CB321D}"/>
          </ac:spMkLst>
        </pc:spChg>
        <pc:spChg chg="del">
          <ac:chgData name="Sylvanie Jaubert" userId="145e5813-3a76-46fc-93c3-5af837abfb3c" providerId="ADAL" clId="{C6AF8049-7368-4B4C-B70C-4712350C79C1}" dt="2022-03-18T11:48:22.344" v="331" actId="478"/>
          <ac:spMkLst>
            <pc:docMk/>
            <pc:sldMk cId="999652821" sldId="281"/>
            <ac:spMk id="20" creationId="{D47B47F4-010C-4422-8E8E-DD4CBE0FAD41}"/>
          </ac:spMkLst>
        </pc:spChg>
        <pc:spChg chg="mod">
          <ac:chgData name="Sylvanie Jaubert" userId="145e5813-3a76-46fc-93c3-5af837abfb3c" providerId="ADAL" clId="{C6AF8049-7368-4B4C-B70C-4712350C79C1}" dt="2022-03-22T08:39:44.498" v="804" actId="1035"/>
          <ac:spMkLst>
            <pc:docMk/>
            <pc:sldMk cId="999652821" sldId="281"/>
            <ac:spMk id="24" creationId="{08421074-F455-46D2-AB48-8B4182C67BEE}"/>
          </ac:spMkLst>
        </pc:spChg>
        <pc:spChg chg="mod">
          <ac:chgData name="Sylvanie Jaubert" userId="145e5813-3a76-46fc-93c3-5af837abfb3c" providerId="ADAL" clId="{C6AF8049-7368-4B4C-B70C-4712350C79C1}" dt="2022-03-22T08:39:44.498" v="804" actId="1035"/>
          <ac:spMkLst>
            <pc:docMk/>
            <pc:sldMk cId="999652821" sldId="281"/>
            <ac:spMk id="26" creationId="{AE37BEB2-1098-414D-8A6F-D647E9EBECD7}"/>
          </ac:spMkLst>
        </pc:spChg>
        <pc:grpChg chg="mod">
          <ac:chgData name="Sylvanie Jaubert" userId="145e5813-3a76-46fc-93c3-5af837abfb3c" providerId="ADAL" clId="{C6AF8049-7368-4B4C-B70C-4712350C79C1}" dt="2022-03-22T08:39:44.498" v="804" actId="1035"/>
          <ac:grpSpMkLst>
            <pc:docMk/>
            <pc:sldMk cId="999652821" sldId="281"/>
            <ac:grpSpMk id="10" creationId="{E653EA95-6913-42C9-9266-6DCEDF4E4674}"/>
          </ac:grpSpMkLst>
        </pc:grpChg>
      </pc:sldChg>
      <pc:sldChg chg="addSp delSp modSp mod">
        <pc:chgData name="Sylvanie Jaubert" userId="145e5813-3a76-46fc-93c3-5af837abfb3c" providerId="ADAL" clId="{C6AF8049-7368-4B4C-B70C-4712350C79C1}" dt="2022-03-23T16:03:08.497" v="3101" actId="20577"/>
        <pc:sldMkLst>
          <pc:docMk/>
          <pc:sldMk cId="492220372" sldId="282"/>
        </pc:sldMkLst>
        <pc:spChg chg="mod">
          <ac:chgData name="Sylvanie Jaubert" userId="145e5813-3a76-46fc-93c3-5af837abfb3c" providerId="ADAL" clId="{C6AF8049-7368-4B4C-B70C-4712350C79C1}" dt="2022-03-23T16:03:08.497" v="3101" actId="20577"/>
          <ac:spMkLst>
            <pc:docMk/>
            <pc:sldMk cId="492220372" sldId="282"/>
            <ac:spMk id="19" creationId="{1650E609-B174-4AAA-B7DC-10D3BBD9EDCA}"/>
          </ac:spMkLst>
        </pc:spChg>
        <pc:spChg chg="mod">
          <ac:chgData name="Sylvanie Jaubert" userId="145e5813-3a76-46fc-93c3-5af837abfb3c" providerId="ADAL" clId="{C6AF8049-7368-4B4C-B70C-4712350C79C1}" dt="2022-03-22T08:41:02.997" v="856" actId="14100"/>
          <ac:spMkLst>
            <pc:docMk/>
            <pc:sldMk cId="492220372" sldId="282"/>
            <ac:spMk id="23" creationId="{AA9C4616-58F1-40F4-9976-CAD93FF15C47}"/>
          </ac:spMkLst>
        </pc:spChg>
        <pc:spChg chg="del">
          <ac:chgData name="Sylvanie Jaubert" userId="145e5813-3a76-46fc-93c3-5af837abfb3c" providerId="ADAL" clId="{C6AF8049-7368-4B4C-B70C-4712350C79C1}" dt="2022-03-18T11:48:27.786" v="333" actId="478"/>
          <ac:spMkLst>
            <pc:docMk/>
            <pc:sldMk cId="492220372" sldId="282"/>
            <ac:spMk id="25" creationId="{8C178057-00A4-427B-99AF-AB78015BBDBD}"/>
          </ac:spMkLst>
        </pc:spChg>
        <pc:spChg chg="add mod">
          <ac:chgData name="Sylvanie Jaubert" userId="145e5813-3a76-46fc-93c3-5af837abfb3c" providerId="ADAL" clId="{C6AF8049-7368-4B4C-B70C-4712350C79C1}" dt="2022-03-18T11:48:28.025" v="334"/>
          <ac:spMkLst>
            <pc:docMk/>
            <pc:sldMk cId="492220372" sldId="282"/>
            <ac:spMk id="26" creationId="{0B257809-A724-46A1-BB11-C6D0D2A42B66}"/>
          </ac:spMkLst>
        </pc:spChg>
      </pc:sldChg>
      <pc:sldChg chg="addSp delSp modSp mod">
        <pc:chgData name="Sylvanie Jaubert" userId="145e5813-3a76-46fc-93c3-5af837abfb3c" providerId="ADAL" clId="{C6AF8049-7368-4B4C-B70C-4712350C79C1}" dt="2022-03-23T14:50:22.034" v="2261" actId="1036"/>
        <pc:sldMkLst>
          <pc:docMk/>
          <pc:sldMk cId="3262761195" sldId="283"/>
        </pc:sldMkLst>
        <pc:spChg chg="mod">
          <ac:chgData name="Sylvanie Jaubert" userId="145e5813-3a76-46fc-93c3-5af837abfb3c" providerId="ADAL" clId="{C6AF8049-7368-4B4C-B70C-4712350C79C1}" dt="2022-03-23T12:32:13.374" v="1233" actId="20577"/>
          <ac:spMkLst>
            <pc:docMk/>
            <pc:sldMk cId="3262761195" sldId="283"/>
            <ac:spMk id="5" creationId="{2258F77E-3926-4896-A24E-9267992F62CD}"/>
          </ac:spMkLst>
        </pc:spChg>
        <pc:spChg chg="mod">
          <ac:chgData name="Sylvanie Jaubert" userId="145e5813-3a76-46fc-93c3-5af837abfb3c" providerId="ADAL" clId="{C6AF8049-7368-4B4C-B70C-4712350C79C1}" dt="2022-03-23T14:50:22.034" v="2261" actId="1036"/>
          <ac:spMkLst>
            <pc:docMk/>
            <pc:sldMk cId="3262761195" sldId="283"/>
            <ac:spMk id="8" creationId="{3C3603D0-C6DB-41F0-83F6-1F331ADCCB3F}"/>
          </ac:spMkLst>
        </pc:spChg>
        <pc:spChg chg="add mod">
          <ac:chgData name="Sylvanie Jaubert" userId="145e5813-3a76-46fc-93c3-5af837abfb3c" providerId="ADAL" clId="{C6AF8049-7368-4B4C-B70C-4712350C79C1}" dt="2022-03-18T11:48:58.750" v="347"/>
          <ac:spMkLst>
            <pc:docMk/>
            <pc:sldMk cId="3262761195" sldId="283"/>
            <ac:spMk id="11" creationId="{DF722ADF-3A64-44D5-A459-296031A4D989}"/>
          </ac:spMkLst>
        </pc:spChg>
        <pc:spChg chg="del">
          <ac:chgData name="Sylvanie Jaubert" userId="145e5813-3a76-46fc-93c3-5af837abfb3c" providerId="ADAL" clId="{C6AF8049-7368-4B4C-B70C-4712350C79C1}" dt="2022-03-18T11:48:58.449" v="346" actId="478"/>
          <ac:spMkLst>
            <pc:docMk/>
            <pc:sldMk cId="3262761195" sldId="283"/>
            <ac:spMk id="12" creationId="{727AEDD9-F07E-4CEC-B66F-403A8E66F79B}"/>
          </ac:spMkLst>
        </pc:spChg>
        <pc:spChg chg="mod">
          <ac:chgData name="Sylvanie Jaubert" userId="145e5813-3a76-46fc-93c3-5af837abfb3c" providerId="ADAL" clId="{C6AF8049-7368-4B4C-B70C-4712350C79C1}" dt="2022-03-23T14:50:22.034" v="2261" actId="1036"/>
          <ac:spMkLst>
            <pc:docMk/>
            <pc:sldMk cId="3262761195" sldId="283"/>
            <ac:spMk id="16" creationId="{5F73B969-E64D-44FA-8BC9-11422454DD6E}"/>
          </ac:spMkLst>
        </pc:spChg>
        <pc:picChg chg="mod">
          <ac:chgData name="Sylvanie Jaubert" userId="145e5813-3a76-46fc-93c3-5af837abfb3c" providerId="ADAL" clId="{C6AF8049-7368-4B4C-B70C-4712350C79C1}" dt="2022-03-23T14:50:22.034" v="2261" actId="1036"/>
          <ac:picMkLst>
            <pc:docMk/>
            <pc:sldMk cId="3262761195" sldId="283"/>
            <ac:picMk id="4" creationId="{CF50569C-9090-448C-884F-240F9F689093}"/>
          </ac:picMkLst>
        </pc:picChg>
        <pc:picChg chg="mod">
          <ac:chgData name="Sylvanie Jaubert" userId="145e5813-3a76-46fc-93c3-5af837abfb3c" providerId="ADAL" clId="{C6AF8049-7368-4B4C-B70C-4712350C79C1}" dt="2022-03-23T14:50:22.034" v="2261" actId="1036"/>
          <ac:picMkLst>
            <pc:docMk/>
            <pc:sldMk cId="3262761195" sldId="283"/>
            <ac:picMk id="13" creationId="{4282BCC9-205A-4764-96D5-F40965C8A44B}"/>
          </ac:picMkLst>
        </pc:picChg>
        <pc:picChg chg="mod">
          <ac:chgData name="Sylvanie Jaubert" userId="145e5813-3a76-46fc-93c3-5af837abfb3c" providerId="ADAL" clId="{C6AF8049-7368-4B4C-B70C-4712350C79C1}" dt="2022-03-23T14:50:22.034" v="2261" actId="1036"/>
          <ac:picMkLst>
            <pc:docMk/>
            <pc:sldMk cId="3262761195" sldId="283"/>
            <ac:picMk id="14" creationId="{74A51BD5-4678-474F-9FA0-C1DFDDE6CE53}"/>
          </ac:picMkLst>
        </pc:picChg>
      </pc:sldChg>
      <pc:sldChg chg="addSp delSp modSp mod">
        <pc:chgData name="Sylvanie Jaubert" userId="145e5813-3a76-46fc-93c3-5af837abfb3c" providerId="ADAL" clId="{C6AF8049-7368-4B4C-B70C-4712350C79C1}" dt="2022-04-07T15:10:21.363" v="4359" actId="14100"/>
        <pc:sldMkLst>
          <pc:docMk/>
          <pc:sldMk cId="3675926183" sldId="284"/>
        </pc:sldMkLst>
        <pc:spChg chg="mod">
          <ac:chgData name="Sylvanie Jaubert" userId="145e5813-3a76-46fc-93c3-5af837abfb3c" providerId="ADAL" clId="{C6AF8049-7368-4B4C-B70C-4712350C79C1}" dt="2022-03-30T06:51:53.018" v="3375" actId="20577"/>
          <ac:spMkLst>
            <pc:docMk/>
            <pc:sldMk cId="3675926183" sldId="284"/>
            <ac:spMk id="2" creationId="{CC458B84-9044-4671-BA60-F03F5D308D4A}"/>
          </ac:spMkLst>
        </pc:spChg>
        <pc:spChg chg="mod">
          <ac:chgData name="Sylvanie Jaubert" userId="145e5813-3a76-46fc-93c3-5af837abfb3c" providerId="ADAL" clId="{C6AF8049-7368-4B4C-B70C-4712350C79C1}" dt="2022-03-23T13:07:32.816" v="1664"/>
          <ac:spMkLst>
            <pc:docMk/>
            <pc:sldMk cId="3675926183" sldId="284"/>
            <ac:spMk id="5" creationId="{4D0DBBC9-2C3E-42FC-8256-A5DB4E472DF9}"/>
          </ac:spMkLst>
        </pc:spChg>
        <pc:spChg chg="del">
          <ac:chgData name="Sylvanie Jaubert" userId="145e5813-3a76-46fc-93c3-5af837abfb3c" providerId="ADAL" clId="{C6AF8049-7368-4B4C-B70C-4712350C79C1}" dt="2022-03-21T15:25:21.077" v="527" actId="478"/>
          <ac:spMkLst>
            <pc:docMk/>
            <pc:sldMk cId="3675926183" sldId="284"/>
            <ac:spMk id="11" creationId="{EF129C01-1339-4839-AAFA-ED02EFB66424}"/>
          </ac:spMkLst>
        </pc:spChg>
        <pc:spChg chg="mod">
          <ac:chgData name="Sylvanie Jaubert" userId="145e5813-3a76-46fc-93c3-5af837abfb3c" providerId="ADAL" clId="{C6AF8049-7368-4B4C-B70C-4712350C79C1}" dt="2022-03-21T15:28:11.191" v="613" actId="1076"/>
          <ac:spMkLst>
            <pc:docMk/>
            <pc:sldMk cId="3675926183" sldId="284"/>
            <ac:spMk id="12" creationId="{5D961E56-32FD-449D-A2E7-4AAB8EA3E02F}"/>
          </ac:spMkLst>
        </pc:spChg>
        <pc:spChg chg="mod">
          <ac:chgData name="Sylvanie Jaubert" userId="145e5813-3a76-46fc-93c3-5af837abfb3c" providerId="ADAL" clId="{C6AF8049-7368-4B4C-B70C-4712350C79C1}" dt="2022-03-30T06:52:54.151" v="3386" actId="1035"/>
          <ac:spMkLst>
            <pc:docMk/>
            <pc:sldMk cId="3675926183" sldId="284"/>
            <ac:spMk id="13" creationId="{9C00E690-D5C9-44ED-8BBD-5F8FEC25BA8F}"/>
          </ac:spMkLst>
        </pc:spChg>
        <pc:spChg chg="mod">
          <ac:chgData name="Sylvanie Jaubert" userId="145e5813-3a76-46fc-93c3-5af837abfb3c" providerId="ADAL" clId="{C6AF8049-7368-4B4C-B70C-4712350C79C1}" dt="2022-03-30T06:53:00.806" v="3398" actId="1035"/>
          <ac:spMkLst>
            <pc:docMk/>
            <pc:sldMk cId="3675926183" sldId="284"/>
            <ac:spMk id="14" creationId="{B33DD54B-BEBB-4A35-A78C-F9419CA1CB02}"/>
          </ac:spMkLst>
        </pc:spChg>
        <pc:spChg chg="mod">
          <ac:chgData name="Sylvanie Jaubert" userId="145e5813-3a76-46fc-93c3-5af837abfb3c" providerId="ADAL" clId="{C6AF8049-7368-4B4C-B70C-4712350C79C1}" dt="2022-03-23T12:21:40.539" v="1041" actId="20577"/>
          <ac:spMkLst>
            <pc:docMk/>
            <pc:sldMk cId="3675926183" sldId="284"/>
            <ac:spMk id="15" creationId="{65B734A8-FAD9-40CF-AF59-D9DFD881FA27}"/>
          </ac:spMkLst>
        </pc:spChg>
        <pc:spChg chg="mod">
          <ac:chgData name="Sylvanie Jaubert" userId="145e5813-3a76-46fc-93c3-5af837abfb3c" providerId="ADAL" clId="{C6AF8049-7368-4B4C-B70C-4712350C79C1}" dt="2022-03-30T06:53:15.281" v="3426" actId="1035"/>
          <ac:spMkLst>
            <pc:docMk/>
            <pc:sldMk cId="3675926183" sldId="284"/>
            <ac:spMk id="16" creationId="{A067057D-39E5-468B-8F4F-DECA47DC1476}"/>
          </ac:spMkLst>
        </pc:spChg>
        <pc:spChg chg="mod">
          <ac:chgData name="Sylvanie Jaubert" userId="145e5813-3a76-46fc-93c3-5af837abfb3c" providerId="ADAL" clId="{C6AF8049-7368-4B4C-B70C-4712350C79C1}" dt="2022-03-30T06:50:31.415" v="3360" actId="1076"/>
          <ac:spMkLst>
            <pc:docMk/>
            <pc:sldMk cId="3675926183" sldId="284"/>
            <ac:spMk id="17" creationId="{8216C64E-6C95-4144-890F-65064A737616}"/>
          </ac:spMkLst>
        </pc:spChg>
        <pc:spChg chg="mod">
          <ac:chgData name="Sylvanie Jaubert" userId="145e5813-3a76-46fc-93c3-5af837abfb3c" providerId="ADAL" clId="{C6AF8049-7368-4B4C-B70C-4712350C79C1}" dt="2022-04-07T15:10:18.687" v="4358" actId="1076"/>
          <ac:spMkLst>
            <pc:docMk/>
            <pc:sldMk cId="3675926183" sldId="284"/>
            <ac:spMk id="22" creationId="{C48698D9-731F-4F9B-AF6C-B4E504F6D10E}"/>
          </ac:spMkLst>
        </pc:spChg>
        <pc:spChg chg="del mod">
          <ac:chgData name="Sylvanie Jaubert" userId="145e5813-3a76-46fc-93c3-5af837abfb3c" providerId="ADAL" clId="{C6AF8049-7368-4B4C-B70C-4712350C79C1}" dt="2022-04-07T15:10:00.440" v="4354" actId="478"/>
          <ac:spMkLst>
            <pc:docMk/>
            <pc:sldMk cId="3675926183" sldId="284"/>
            <ac:spMk id="23" creationId="{19437FA7-B3BD-45A5-A123-0B6082A67462}"/>
          </ac:spMkLst>
        </pc:spChg>
        <pc:spChg chg="del mod">
          <ac:chgData name="Sylvanie Jaubert" userId="145e5813-3a76-46fc-93c3-5af837abfb3c" providerId="ADAL" clId="{C6AF8049-7368-4B4C-B70C-4712350C79C1}" dt="2022-04-07T15:09:58.233" v="4353" actId="478"/>
          <ac:spMkLst>
            <pc:docMk/>
            <pc:sldMk cId="3675926183" sldId="284"/>
            <ac:spMk id="24" creationId="{47828D61-F446-4AE8-8C9F-31BEAF238E0B}"/>
          </ac:spMkLst>
        </pc:spChg>
        <pc:spChg chg="del">
          <ac:chgData name="Sylvanie Jaubert" userId="145e5813-3a76-46fc-93c3-5af837abfb3c" providerId="ADAL" clId="{C6AF8049-7368-4B4C-B70C-4712350C79C1}" dt="2022-03-18T11:48:40.118" v="340" actId="478"/>
          <ac:spMkLst>
            <pc:docMk/>
            <pc:sldMk cId="3675926183" sldId="284"/>
            <ac:spMk id="28" creationId="{8B37B26E-6527-4D0D-B51F-F4E6F6DE7208}"/>
          </ac:spMkLst>
        </pc:spChg>
        <pc:spChg chg="add mod ord">
          <ac:chgData name="Sylvanie Jaubert" userId="145e5813-3a76-46fc-93c3-5af837abfb3c" providerId="ADAL" clId="{C6AF8049-7368-4B4C-B70C-4712350C79C1}" dt="2022-03-30T06:52:54.151" v="3386" actId="1035"/>
          <ac:spMkLst>
            <pc:docMk/>
            <pc:sldMk cId="3675926183" sldId="284"/>
            <ac:spMk id="28" creationId="{E326CD3A-211A-4FAC-9B10-067C0DD21486}"/>
          </ac:spMkLst>
        </pc:spChg>
        <pc:spChg chg="add mod ord">
          <ac:chgData name="Sylvanie Jaubert" userId="145e5813-3a76-46fc-93c3-5af837abfb3c" providerId="ADAL" clId="{C6AF8049-7368-4B4C-B70C-4712350C79C1}" dt="2022-03-18T11:48:51.357" v="343" actId="167"/>
          <ac:spMkLst>
            <pc:docMk/>
            <pc:sldMk cId="3675926183" sldId="284"/>
            <ac:spMk id="30" creationId="{2D7768BE-7C01-465E-95D7-14725199AFD4}"/>
          </ac:spMkLst>
        </pc:spChg>
        <pc:spChg chg="mod">
          <ac:chgData name="Sylvanie Jaubert" userId="145e5813-3a76-46fc-93c3-5af837abfb3c" providerId="ADAL" clId="{C6AF8049-7368-4B4C-B70C-4712350C79C1}" dt="2022-04-05T13:51:33.792" v="3843" actId="14100"/>
          <ac:spMkLst>
            <pc:docMk/>
            <pc:sldMk cId="3675926183" sldId="284"/>
            <ac:spMk id="32" creationId="{1682E0D2-F799-4FC2-9E96-5D1ECD9228BA}"/>
          </ac:spMkLst>
        </pc:spChg>
        <pc:spChg chg="mod">
          <ac:chgData name="Sylvanie Jaubert" userId="145e5813-3a76-46fc-93c3-5af837abfb3c" providerId="ADAL" clId="{C6AF8049-7368-4B4C-B70C-4712350C79C1}" dt="2022-03-30T06:51:32.690" v="3371" actId="14100"/>
          <ac:spMkLst>
            <pc:docMk/>
            <pc:sldMk cId="3675926183" sldId="284"/>
            <ac:spMk id="33" creationId="{5D3AD97B-4105-45E2-87F5-2ABA67CA94FD}"/>
          </ac:spMkLst>
        </pc:spChg>
        <pc:spChg chg="del mod">
          <ac:chgData name="Sylvanie Jaubert" userId="145e5813-3a76-46fc-93c3-5af837abfb3c" providerId="ADAL" clId="{C6AF8049-7368-4B4C-B70C-4712350C79C1}" dt="2022-03-30T06:50:45.894" v="3366" actId="478"/>
          <ac:spMkLst>
            <pc:docMk/>
            <pc:sldMk cId="3675926183" sldId="284"/>
            <ac:spMk id="34" creationId="{60B67240-EDD7-4641-8EAD-D5A4E9ED132D}"/>
          </ac:spMkLst>
        </pc:spChg>
        <pc:spChg chg="add mod ord">
          <ac:chgData name="Sylvanie Jaubert" userId="145e5813-3a76-46fc-93c3-5af837abfb3c" providerId="ADAL" clId="{C6AF8049-7368-4B4C-B70C-4712350C79C1}" dt="2022-03-30T06:53:00.806" v="3398" actId="1035"/>
          <ac:spMkLst>
            <pc:docMk/>
            <pc:sldMk cId="3675926183" sldId="284"/>
            <ac:spMk id="35" creationId="{8F744E2D-0B3D-484F-B995-98B3674FB5B4}"/>
          </ac:spMkLst>
        </pc:spChg>
        <pc:spChg chg="add mod ord">
          <ac:chgData name="Sylvanie Jaubert" userId="145e5813-3a76-46fc-93c3-5af837abfb3c" providerId="ADAL" clId="{C6AF8049-7368-4B4C-B70C-4712350C79C1}" dt="2022-03-30T06:53:15.281" v="3426" actId="1035"/>
          <ac:spMkLst>
            <pc:docMk/>
            <pc:sldMk cId="3675926183" sldId="284"/>
            <ac:spMk id="36" creationId="{D6D40DCE-A6F4-4744-BFAF-5FCA9B9401F6}"/>
          </ac:spMkLst>
        </pc:spChg>
        <pc:spChg chg="add mod">
          <ac:chgData name="Sylvanie Jaubert" userId="145e5813-3a76-46fc-93c3-5af837abfb3c" providerId="ADAL" clId="{C6AF8049-7368-4B4C-B70C-4712350C79C1}" dt="2022-03-30T06:51:42.522" v="3373" actId="1076"/>
          <ac:spMkLst>
            <pc:docMk/>
            <pc:sldMk cId="3675926183" sldId="284"/>
            <ac:spMk id="37" creationId="{DDEB3749-CFEC-42CE-8214-DB5347883AB9}"/>
          </ac:spMkLst>
        </pc:spChg>
        <pc:cxnChg chg="mod">
          <ac:chgData name="Sylvanie Jaubert" userId="145e5813-3a76-46fc-93c3-5af837abfb3c" providerId="ADAL" clId="{C6AF8049-7368-4B4C-B70C-4712350C79C1}" dt="2022-03-30T06:53:04.115" v="3399" actId="14100"/>
          <ac:cxnSpMkLst>
            <pc:docMk/>
            <pc:sldMk cId="3675926183" sldId="284"/>
            <ac:cxnSpMk id="4" creationId="{23764DE6-92B9-449D-A69D-9F6A0F2774B0}"/>
          </ac:cxnSpMkLst>
        </pc:cxnChg>
        <pc:cxnChg chg="mod">
          <ac:chgData name="Sylvanie Jaubert" userId="145e5813-3a76-46fc-93c3-5af837abfb3c" providerId="ADAL" clId="{C6AF8049-7368-4B4C-B70C-4712350C79C1}" dt="2022-04-07T15:10:21.363" v="4359" actId="14100"/>
          <ac:cxnSpMkLst>
            <pc:docMk/>
            <pc:sldMk cId="3675926183" sldId="284"/>
            <ac:cxnSpMk id="25" creationId="{6A806543-9320-4AFC-AC33-3063FF28F365}"/>
          </ac:cxnSpMkLst>
        </pc:cxnChg>
        <pc:cxnChg chg="mod">
          <ac:chgData name="Sylvanie Jaubert" userId="145e5813-3a76-46fc-93c3-5af837abfb3c" providerId="ADAL" clId="{C6AF8049-7368-4B4C-B70C-4712350C79C1}" dt="2022-03-30T06:53:15.281" v="3426" actId="1035"/>
          <ac:cxnSpMkLst>
            <pc:docMk/>
            <pc:sldMk cId="3675926183" sldId="284"/>
            <ac:cxnSpMk id="27" creationId="{E5AC0BCA-4F46-4B65-BAE5-6EEC9E0E970C}"/>
          </ac:cxnSpMkLst>
        </pc:cxnChg>
        <pc:cxnChg chg="mod">
          <ac:chgData name="Sylvanie Jaubert" userId="145e5813-3a76-46fc-93c3-5af837abfb3c" providerId="ADAL" clId="{C6AF8049-7368-4B4C-B70C-4712350C79C1}" dt="2022-03-21T15:28:11.191" v="613" actId="1076"/>
          <ac:cxnSpMkLst>
            <pc:docMk/>
            <pc:sldMk cId="3675926183" sldId="284"/>
            <ac:cxnSpMk id="29" creationId="{638823DD-0818-46BD-84C1-377DA2AB76A1}"/>
          </ac:cxnSpMkLst>
        </pc:cxnChg>
        <pc:cxnChg chg="mod">
          <ac:chgData name="Sylvanie Jaubert" userId="145e5813-3a76-46fc-93c3-5af837abfb3c" providerId="ADAL" clId="{C6AF8049-7368-4B4C-B70C-4712350C79C1}" dt="2022-03-30T06:52:54.151" v="3386" actId="1035"/>
          <ac:cxnSpMkLst>
            <pc:docMk/>
            <pc:sldMk cId="3675926183" sldId="284"/>
            <ac:cxnSpMk id="31" creationId="{90B58E4C-82A1-444B-8E95-323D2F163E35}"/>
          </ac:cxnSpMkLst>
        </pc:cxnChg>
      </pc:sldChg>
      <pc:sldChg chg="addSp delSp modSp new mod">
        <pc:chgData name="Sylvanie Jaubert" userId="145e5813-3a76-46fc-93c3-5af837abfb3c" providerId="ADAL" clId="{C6AF8049-7368-4B4C-B70C-4712350C79C1}" dt="2022-04-12T07:22:13.568" v="4513" actId="1036"/>
        <pc:sldMkLst>
          <pc:docMk/>
          <pc:sldMk cId="54321616" sldId="285"/>
        </pc:sldMkLst>
        <pc:spChg chg="mod">
          <ac:chgData name="Sylvanie Jaubert" userId="145e5813-3a76-46fc-93c3-5af837abfb3c" providerId="ADAL" clId="{C6AF8049-7368-4B4C-B70C-4712350C79C1}" dt="2022-03-23T12:30:12.216" v="1222" actId="14100"/>
          <ac:spMkLst>
            <pc:docMk/>
            <pc:sldMk cId="54321616" sldId="285"/>
            <ac:spMk id="2" creationId="{BDE3208D-01C6-43E3-B91C-D0F2DA2AB0B6}"/>
          </ac:spMkLst>
        </pc:spChg>
        <pc:spChg chg="mod">
          <ac:chgData name="Sylvanie Jaubert" userId="145e5813-3a76-46fc-93c3-5af837abfb3c" providerId="ADAL" clId="{C6AF8049-7368-4B4C-B70C-4712350C79C1}" dt="2022-03-23T12:30:09.826" v="1221" actId="1036"/>
          <ac:spMkLst>
            <pc:docMk/>
            <pc:sldMk cId="54321616" sldId="285"/>
            <ac:spMk id="3" creationId="{C30642B4-CB44-42C4-BC09-9A464866BE3B}"/>
          </ac:spMkLst>
        </pc:spChg>
        <pc:spChg chg="del">
          <ac:chgData name="Sylvanie Jaubert" userId="145e5813-3a76-46fc-93c3-5af837abfb3c" providerId="ADAL" clId="{C6AF8049-7368-4B4C-B70C-4712350C79C1}" dt="2022-03-18T11:47:53.662" v="308" actId="478"/>
          <ac:spMkLst>
            <pc:docMk/>
            <pc:sldMk cId="54321616" sldId="285"/>
            <ac:spMk id="4" creationId="{B95CE01B-1002-4929-AB4B-F93897A9649E}"/>
          </ac:spMkLst>
        </pc:spChg>
        <pc:spChg chg="mod">
          <ac:chgData name="Sylvanie Jaubert" userId="145e5813-3a76-46fc-93c3-5af837abfb3c" providerId="ADAL" clId="{C6AF8049-7368-4B4C-B70C-4712350C79C1}" dt="2022-03-18T11:47:57.032" v="309" actId="1076"/>
          <ac:spMkLst>
            <pc:docMk/>
            <pc:sldMk cId="54321616" sldId="285"/>
            <ac:spMk id="5" creationId="{6F78C502-0090-4FA8-B85C-431A21836499}"/>
          </ac:spMkLst>
        </pc:spChg>
        <pc:spChg chg="del mod">
          <ac:chgData name="Sylvanie Jaubert" userId="145e5813-3a76-46fc-93c3-5af837abfb3c" providerId="ADAL" clId="{C6AF8049-7368-4B4C-B70C-4712350C79C1}" dt="2022-03-18T11:48:00.034" v="311" actId="478"/>
          <ac:spMkLst>
            <pc:docMk/>
            <pc:sldMk cId="54321616" sldId="285"/>
            <ac:spMk id="6" creationId="{E3817116-9E8A-4761-A0E4-A1F1163EBCC4}"/>
          </ac:spMkLst>
        </pc:spChg>
        <pc:spChg chg="add mod ord">
          <ac:chgData name="Sylvanie Jaubert" userId="145e5813-3a76-46fc-93c3-5af837abfb3c" providerId="ADAL" clId="{C6AF8049-7368-4B4C-B70C-4712350C79C1}" dt="2022-04-12T07:22:13.568" v="4513" actId="1036"/>
          <ac:spMkLst>
            <pc:docMk/>
            <pc:sldMk cId="54321616" sldId="285"/>
            <ac:spMk id="7" creationId="{A4D784E0-A4F4-4F10-9FC4-F7CC39191105}"/>
          </ac:spMkLst>
        </pc:spChg>
        <pc:spChg chg="add mod">
          <ac:chgData name="Sylvanie Jaubert" userId="145e5813-3a76-46fc-93c3-5af837abfb3c" providerId="ADAL" clId="{C6AF8049-7368-4B4C-B70C-4712350C79C1}" dt="2022-03-23T12:30:09.826" v="1221" actId="1036"/>
          <ac:spMkLst>
            <pc:docMk/>
            <pc:sldMk cId="54321616" sldId="285"/>
            <ac:spMk id="8" creationId="{E8D53351-FAC0-4378-BCB1-43D75700FCD3}"/>
          </ac:spMkLst>
        </pc:spChg>
        <pc:spChg chg="add mod">
          <ac:chgData name="Sylvanie Jaubert" userId="145e5813-3a76-46fc-93c3-5af837abfb3c" providerId="ADAL" clId="{C6AF8049-7368-4B4C-B70C-4712350C79C1}" dt="2022-03-18T11:48:13.257" v="327"/>
          <ac:spMkLst>
            <pc:docMk/>
            <pc:sldMk cId="54321616" sldId="285"/>
            <ac:spMk id="9" creationId="{6E140A6C-A915-4C27-AE2C-9A2120351A93}"/>
          </ac:spMkLst>
        </pc:spChg>
        <pc:spChg chg="add mod ord">
          <ac:chgData name="Sylvanie Jaubert" userId="145e5813-3a76-46fc-93c3-5af837abfb3c" providerId="ADAL" clId="{C6AF8049-7368-4B4C-B70C-4712350C79C1}" dt="2022-04-12T07:22:13.568" v="4513" actId="1036"/>
          <ac:spMkLst>
            <pc:docMk/>
            <pc:sldMk cId="54321616" sldId="285"/>
            <ac:spMk id="10" creationId="{1AA9CF00-5707-4FF4-B7A2-FFB44CA086E8}"/>
          </ac:spMkLst>
        </pc:spChg>
        <pc:spChg chg="add mod">
          <ac:chgData name="Sylvanie Jaubert" userId="145e5813-3a76-46fc-93c3-5af837abfb3c" providerId="ADAL" clId="{C6AF8049-7368-4B4C-B70C-4712350C79C1}" dt="2022-04-12T07:22:13.568" v="4513" actId="1036"/>
          <ac:spMkLst>
            <pc:docMk/>
            <pc:sldMk cId="54321616" sldId="285"/>
            <ac:spMk id="11" creationId="{36FF5DB3-C6B0-44E5-B8FB-F4F5357B74DD}"/>
          </ac:spMkLst>
        </pc:spChg>
        <pc:spChg chg="add mod">
          <ac:chgData name="Sylvanie Jaubert" userId="145e5813-3a76-46fc-93c3-5af837abfb3c" providerId="ADAL" clId="{C6AF8049-7368-4B4C-B70C-4712350C79C1}" dt="2022-04-12T07:22:13.568" v="4513" actId="1036"/>
          <ac:spMkLst>
            <pc:docMk/>
            <pc:sldMk cId="54321616" sldId="285"/>
            <ac:spMk id="12" creationId="{733E43EE-AB81-4EA4-BDE7-74481AE79CBA}"/>
          </ac:spMkLst>
        </pc:spChg>
        <pc:spChg chg="add mod">
          <ac:chgData name="Sylvanie Jaubert" userId="145e5813-3a76-46fc-93c3-5af837abfb3c" providerId="ADAL" clId="{C6AF8049-7368-4B4C-B70C-4712350C79C1}" dt="2022-04-12T07:20:42.812" v="4374" actId="12789"/>
          <ac:spMkLst>
            <pc:docMk/>
            <pc:sldMk cId="54321616" sldId="285"/>
            <ac:spMk id="16" creationId="{79D95EA4-3FDB-4114-B3A1-0721EBB7A39D}"/>
          </ac:spMkLst>
        </pc:spChg>
        <pc:spChg chg="add mod">
          <ac:chgData name="Sylvanie Jaubert" userId="145e5813-3a76-46fc-93c3-5af837abfb3c" providerId="ADAL" clId="{C6AF8049-7368-4B4C-B70C-4712350C79C1}" dt="2022-04-12T07:22:03.093" v="4503" actId="1076"/>
          <ac:spMkLst>
            <pc:docMk/>
            <pc:sldMk cId="54321616" sldId="285"/>
            <ac:spMk id="17" creationId="{885646FB-58EC-468C-8FEE-160646A195EA}"/>
          </ac:spMkLst>
        </pc:spChg>
        <pc:spChg chg="add mod ord">
          <ac:chgData name="Sylvanie Jaubert" userId="145e5813-3a76-46fc-93c3-5af837abfb3c" providerId="ADAL" clId="{C6AF8049-7368-4B4C-B70C-4712350C79C1}" dt="2022-04-12T07:22:13.568" v="4513" actId="1036"/>
          <ac:spMkLst>
            <pc:docMk/>
            <pc:sldMk cId="54321616" sldId="285"/>
            <ac:spMk id="18" creationId="{03CA1AF1-3755-47DB-81FA-B9743EA8E537}"/>
          </ac:spMkLst>
        </pc:spChg>
        <pc:picChg chg="add mod">
          <ac:chgData name="Sylvanie Jaubert" userId="145e5813-3a76-46fc-93c3-5af837abfb3c" providerId="ADAL" clId="{C6AF8049-7368-4B4C-B70C-4712350C79C1}" dt="2022-04-12T07:22:13.568" v="4513" actId="1036"/>
          <ac:picMkLst>
            <pc:docMk/>
            <pc:sldMk cId="54321616" sldId="285"/>
            <ac:picMk id="4" creationId="{A8941CBC-E0A1-4DBD-A51B-833A021BB7DC}"/>
          </ac:picMkLst>
        </pc:picChg>
        <pc:picChg chg="add mod">
          <ac:chgData name="Sylvanie Jaubert" userId="145e5813-3a76-46fc-93c3-5af837abfb3c" providerId="ADAL" clId="{C6AF8049-7368-4B4C-B70C-4712350C79C1}" dt="2022-04-12T07:22:13.568" v="4513" actId="1036"/>
          <ac:picMkLst>
            <pc:docMk/>
            <pc:sldMk cId="54321616" sldId="285"/>
            <ac:picMk id="6" creationId="{DDD7051D-75E6-433B-97E4-FAB5D05319B7}"/>
          </ac:picMkLst>
        </pc:picChg>
        <pc:picChg chg="add del">
          <ac:chgData name="Sylvanie Jaubert" userId="145e5813-3a76-46fc-93c3-5af837abfb3c" providerId="ADAL" clId="{C6AF8049-7368-4B4C-B70C-4712350C79C1}" dt="2022-03-23T12:45:52.084" v="1525"/>
          <ac:picMkLst>
            <pc:docMk/>
            <pc:sldMk cId="54321616" sldId="285"/>
            <ac:picMk id="13" creationId="{233242E0-8625-4FB1-85E8-5A45DD877F3F}"/>
          </ac:picMkLst>
        </pc:picChg>
        <pc:picChg chg="add mod modCrop">
          <ac:chgData name="Sylvanie Jaubert" userId="145e5813-3a76-46fc-93c3-5af837abfb3c" providerId="ADAL" clId="{C6AF8049-7368-4B4C-B70C-4712350C79C1}" dt="2022-04-12T07:20:42.812" v="4374" actId="12789"/>
          <ac:picMkLst>
            <pc:docMk/>
            <pc:sldMk cId="54321616" sldId="285"/>
            <ac:picMk id="13" creationId="{B4B0311A-6EC7-47F1-83DD-0E833F4A797D}"/>
          </ac:picMkLst>
        </pc:picChg>
        <pc:picChg chg="add del">
          <ac:chgData name="Sylvanie Jaubert" userId="145e5813-3a76-46fc-93c3-5af837abfb3c" providerId="ADAL" clId="{C6AF8049-7368-4B4C-B70C-4712350C79C1}" dt="2022-03-23T12:46:11.600" v="1529"/>
          <ac:picMkLst>
            <pc:docMk/>
            <pc:sldMk cId="54321616" sldId="285"/>
            <ac:picMk id="14" creationId="{EC61997D-B59E-4916-988A-6150D0788DA7}"/>
          </ac:picMkLst>
        </pc:picChg>
        <pc:picChg chg="add mod modCrop">
          <ac:chgData name="Sylvanie Jaubert" userId="145e5813-3a76-46fc-93c3-5af837abfb3c" providerId="ADAL" clId="{C6AF8049-7368-4B4C-B70C-4712350C79C1}" dt="2022-04-12T07:22:13.568" v="4513" actId="1036"/>
          <ac:picMkLst>
            <pc:docMk/>
            <pc:sldMk cId="54321616" sldId="285"/>
            <ac:picMk id="15" creationId="{C692400F-E562-451D-A9AD-5E24E69AAF47}"/>
          </ac:picMkLst>
        </pc:picChg>
        <pc:picChg chg="add mod modCrop">
          <ac:chgData name="Sylvanie Jaubert" userId="145e5813-3a76-46fc-93c3-5af837abfb3c" providerId="ADAL" clId="{C6AF8049-7368-4B4C-B70C-4712350C79C1}" dt="2022-03-23T13:11:57.020" v="2150" actId="1076"/>
          <ac:picMkLst>
            <pc:docMk/>
            <pc:sldMk cId="54321616" sldId="285"/>
            <ac:picMk id="19" creationId="{01408473-2C28-4258-B46F-6475F044244E}"/>
          </ac:picMkLst>
        </pc:picChg>
        <pc:picChg chg="add del">
          <ac:chgData name="Sylvanie Jaubert" userId="145e5813-3a76-46fc-93c3-5af837abfb3c" providerId="ADAL" clId="{C6AF8049-7368-4B4C-B70C-4712350C79C1}" dt="2022-03-23T12:46:13.121" v="1531"/>
          <ac:picMkLst>
            <pc:docMk/>
            <pc:sldMk cId="54321616" sldId="285"/>
            <ac:picMk id="1026" creationId="{052595DD-90D1-4A89-8586-5820638C0642}"/>
          </ac:picMkLst>
        </pc:picChg>
        <pc:picChg chg="add del">
          <ac:chgData name="Sylvanie Jaubert" userId="145e5813-3a76-46fc-93c3-5af837abfb3c" providerId="ADAL" clId="{C6AF8049-7368-4B4C-B70C-4712350C79C1}" dt="2022-03-23T12:46:14.510" v="1533" actId="478"/>
          <ac:picMkLst>
            <pc:docMk/>
            <pc:sldMk cId="54321616" sldId="285"/>
            <ac:picMk id="1028" creationId="{3E693F9A-90CD-4BCF-BC48-EF79862E7E54}"/>
          </ac:picMkLst>
        </pc:picChg>
      </pc:sldChg>
      <pc:sldChg chg="addSp delSp modSp new del mod ord">
        <pc:chgData name="Sylvanie Jaubert" userId="145e5813-3a76-46fc-93c3-5af837abfb3c" providerId="ADAL" clId="{C6AF8049-7368-4B4C-B70C-4712350C79C1}" dt="2022-03-24T08:14:38.256" v="3219" actId="47"/>
        <pc:sldMkLst>
          <pc:docMk/>
          <pc:sldMk cId="1035216143" sldId="286"/>
        </pc:sldMkLst>
        <pc:spChg chg="add del mod">
          <ac:chgData name="Sylvanie Jaubert" userId="145e5813-3a76-46fc-93c3-5af837abfb3c" providerId="ADAL" clId="{C6AF8049-7368-4B4C-B70C-4712350C79C1}" dt="2022-03-23T12:43:10.279" v="1476" actId="478"/>
          <ac:spMkLst>
            <pc:docMk/>
            <pc:sldMk cId="1035216143" sldId="286"/>
            <ac:spMk id="2" creationId="{C122897C-F118-4425-AC3A-70D8834E1054}"/>
          </ac:spMkLst>
        </pc:spChg>
        <pc:spChg chg="del mod">
          <ac:chgData name="Sylvanie Jaubert" userId="145e5813-3a76-46fc-93c3-5af837abfb3c" providerId="ADAL" clId="{C6AF8049-7368-4B4C-B70C-4712350C79C1}" dt="2022-03-24T08:13:29.500" v="3129" actId="21"/>
          <ac:spMkLst>
            <pc:docMk/>
            <pc:sldMk cId="1035216143" sldId="286"/>
            <ac:spMk id="3" creationId="{5D12D74C-6580-403A-803C-9BA8DBD97DB1}"/>
          </ac:spMkLst>
        </pc:spChg>
        <pc:spChg chg="add del mod">
          <ac:chgData name="Sylvanie Jaubert" userId="145e5813-3a76-46fc-93c3-5af837abfb3c" providerId="ADAL" clId="{C6AF8049-7368-4B4C-B70C-4712350C79C1}" dt="2022-03-24T08:14:36.198" v="3218" actId="478"/>
          <ac:spMkLst>
            <pc:docMk/>
            <pc:sldMk cId="1035216143" sldId="286"/>
            <ac:spMk id="4" creationId="{835CA30F-210C-4F7C-8301-55C281A17FF5}"/>
          </ac:spMkLst>
        </pc:spChg>
        <pc:spChg chg="del">
          <ac:chgData name="Sylvanie Jaubert" userId="145e5813-3a76-46fc-93c3-5af837abfb3c" providerId="ADAL" clId="{C6AF8049-7368-4B4C-B70C-4712350C79C1}" dt="2022-03-18T11:49:04.359" v="350" actId="478"/>
          <ac:spMkLst>
            <pc:docMk/>
            <pc:sldMk cId="1035216143" sldId="286"/>
            <ac:spMk id="4" creationId="{8DC6310E-F874-40E9-AD8A-FE079EA57EBE}"/>
          </ac:spMkLst>
        </pc:spChg>
        <pc:spChg chg="add del mod">
          <ac:chgData name="Sylvanie Jaubert" userId="145e5813-3a76-46fc-93c3-5af837abfb3c" providerId="ADAL" clId="{C6AF8049-7368-4B4C-B70C-4712350C79C1}" dt="2022-03-23T12:43:14.272" v="1477" actId="478"/>
          <ac:spMkLst>
            <pc:docMk/>
            <pc:sldMk cId="1035216143" sldId="286"/>
            <ac:spMk id="5" creationId="{B4CB06E0-99E5-4338-BCF1-71011B83E528}"/>
          </ac:spMkLst>
        </pc:spChg>
        <pc:spChg chg="del">
          <ac:chgData name="Sylvanie Jaubert" userId="145e5813-3a76-46fc-93c3-5af837abfb3c" providerId="ADAL" clId="{C6AF8049-7368-4B4C-B70C-4712350C79C1}" dt="2022-03-18T11:49:09.805" v="351" actId="478"/>
          <ac:spMkLst>
            <pc:docMk/>
            <pc:sldMk cId="1035216143" sldId="286"/>
            <ac:spMk id="5" creationId="{E848370A-08D2-47E3-930F-9FF8DA223AFD}"/>
          </ac:spMkLst>
        </pc:spChg>
        <pc:spChg chg="add del mod">
          <ac:chgData name="Sylvanie Jaubert" userId="145e5813-3a76-46fc-93c3-5af837abfb3c" providerId="ADAL" clId="{C6AF8049-7368-4B4C-B70C-4712350C79C1}" dt="2022-03-24T08:13:29.500" v="3129" actId="21"/>
          <ac:spMkLst>
            <pc:docMk/>
            <pc:sldMk cId="1035216143" sldId="286"/>
            <ac:spMk id="6" creationId="{67859ED6-3A9F-420E-AA84-E66D0C426663}"/>
          </ac:spMkLst>
        </pc:spChg>
        <pc:spChg chg="del">
          <ac:chgData name="Sylvanie Jaubert" userId="145e5813-3a76-46fc-93c3-5af837abfb3c" providerId="ADAL" clId="{C6AF8049-7368-4B4C-B70C-4712350C79C1}" dt="2022-03-18T11:49:01.887" v="348" actId="478"/>
          <ac:spMkLst>
            <pc:docMk/>
            <pc:sldMk cId="1035216143" sldId="286"/>
            <ac:spMk id="6" creationId="{C20BBE99-FC3C-4167-933A-83F0D5431483}"/>
          </ac:spMkLst>
        </pc:spChg>
        <pc:spChg chg="add mod">
          <ac:chgData name="Sylvanie Jaubert" userId="145e5813-3a76-46fc-93c3-5af837abfb3c" providerId="ADAL" clId="{C6AF8049-7368-4B4C-B70C-4712350C79C1}" dt="2022-03-18T11:49:02.138" v="349"/>
          <ac:spMkLst>
            <pc:docMk/>
            <pc:sldMk cId="1035216143" sldId="286"/>
            <ac:spMk id="7" creationId="{F606ED8C-8006-4878-9581-EA93BD20C392}"/>
          </ac:spMkLst>
        </pc:spChg>
        <pc:spChg chg="add mod">
          <ac:chgData name="Sylvanie Jaubert" userId="145e5813-3a76-46fc-93c3-5af837abfb3c" providerId="ADAL" clId="{C6AF8049-7368-4B4C-B70C-4712350C79C1}" dt="2022-03-18T11:49:10.121" v="352"/>
          <ac:spMkLst>
            <pc:docMk/>
            <pc:sldMk cId="1035216143" sldId="286"/>
            <ac:spMk id="8" creationId="{8B0026A1-B942-4202-A3B9-0DE6EB6C7FFD}"/>
          </ac:spMkLst>
        </pc:spChg>
        <pc:spChg chg="add mod">
          <ac:chgData name="Sylvanie Jaubert" userId="145e5813-3a76-46fc-93c3-5af837abfb3c" providerId="ADAL" clId="{C6AF8049-7368-4B4C-B70C-4712350C79C1}" dt="2022-03-24T08:14:34.462" v="3217" actId="1076"/>
          <ac:spMkLst>
            <pc:docMk/>
            <pc:sldMk cId="1035216143" sldId="286"/>
            <ac:spMk id="9" creationId="{756A8D7D-BE58-42B3-B3DA-3BA10DBFA5AE}"/>
          </ac:spMkLst>
        </pc:spChg>
        <pc:spChg chg="add del mod">
          <ac:chgData name="Sylvanie Jaubert" userId="145e5813-3a76-46fc-93c3-5af837abfb3c" providerId="ADAL" clId="{C6AF8049-7368-4B4C-B70C-4712350C79C1}" dt="2022-03-24T08:13:29.500" v="3129" actId="21"/>
          <ac:spMkLst>
            <pc:docMk/>
            <pc:sldMk cId="1035216143" sldId="286"/>
            <ac:spMk id="11" creationId="{BBCC198E-D177-4DD9-A6D2-C636557C41FD}"/>
          </ac:spMkLst>
        </pc:spChg>
        <pc:picChg chg="add del">
          <ac:chgData name="Sylvanie Jaubert" userId="145e5813-3a76-46fc-93c3-5af837abfb3c" providerId="ADAL" clId="{C6AF8049-7368-4B4C-B70C-4712350C79C1}" dt="2022-03-23T14:39:07.574" v="2227" actId="478"/>
          <ac:picMkLst>
            <pc:docMk/>
            <pc:sldMk cId="1035216143" sldId="286"/>
            <ac:picMk id="12" creationId="{917ECFC6-E111-43D9-BD65-980F74F57618}"/>
          </ac:picMkLst>
        </pc:picChg>
        <pc:picChg chg="add del mod">
          <ac:chgData name="Sylvanie Jaubert" userId="145e5813-3a76-46fc-93c3-5af837abfb3c" providerId="ADAL" clId="{C6AF8049-7368-4B4C-B70C-4712350C79C1}" dt="2022-03-24T08:13:29.500" v="3129" actId="21"/>
          <ac:picMkLst>
            <pc:docMk/>
            <pc:sldMk cId="1035216143" sldId="286"/>
            <ac:picMk id="13" creationId="{5F6EDCED-B385-49E9-BA38-0166A7B55616}"/>
          </ac:picMkLst>
        </pc:picChg>
      </pc:sldChg>
      <pc:sldChg chg="addSp delSp modSp new mod">
        <pc:chgData name="Sylvanie Jaubert" userId="145e5813-3a76-46fc-93c3-5af837abfb3c" providerId="ADAL" clId="{C6AF8049-7368-4B4C-B70C-4712350C79C1}" dt="2022-04-07T09:17:25.379" v="4296" actId="1076"/>
        <pc:sldMkLst>
          <pc:docMk/>
          <pc:sldMk cId="3262846338" sldId="287"/>
        </pc:sldMkLst>
        <pc:spChg chg="del">
          <ac:chgData name="Sylvanie Jaubert" userId="145e5813-3a76-46fc-93c3-5af837abfb3c" providerId="ADAL" clId="{C6AF8049-7368-4B4C-B70C-4712350C79C1}" dt="2022-03-21T15:20:08.313" v="522" actId="478"/>
          <ac:spMkLst>
            <pc:docMk/>
            <pc:sldMk cId="3262846338" sldId="287"/>
            <ac:spMk id="2" creationId="{D7A7ED33-C760-43BE-B91B-0FE385C1F64A}"/>
          </ac:spMkLst>
        </pc:spChg>
        <pc:spChg chg="del">
          <ac:chgData name="Sylvanie Jaubert" userId="145e5813-3a76-46fc-93c3-5af837abfb3c" providerId="ADAL" clId="{C6AF8049-7368-4B4C-B70C-4712350C79C1}" dt="2022-03-21T15:20:08.313" v="522" actId="478"/>
          <ac:spMkLst>
            <pc:docMk/>
            <pc:sldMk cId="3262846338" sldId="287"/>
            <ac:spMk id="3" creationId="{85B6419B-8366-47F2-AB0C-E4799CC26395}"/>
          </ac:spMkLst>
        </pc:spChg>
        <pc:spChg chg="del">
          <ac:chgData name="Sylvanie Jaubert" userId="145e5813-3a76-46fc-93c3-5af837abfb3c" providerId="ADAL" clId="{C6AF8049-7368-4B4C-B70C-4712350C79C1}" dt="2022-03-21T15:20:08.313" v="522" actId="478"/>
          <ac:spMkLst>
            <pc:docMk/>
            <pc:sldMk cId="3262846338" sldId="287"/>
            <ac:spMk id="4" creationId="{B34F8045-E1BB-4A1E-91F1-1288E303EA39}"/>
          </ac:spMkLst>
        </pc:spChg>
        <pc:spChg chg="del">
          <ac:chgData name="Sylvanie Jaubert" userId="145e5813-3a76-46fc-93c3-5af837abfb3c" providerId="ADAL" clId="{C6AF8049-7368-4B4C-B70C-4712350C79C1}" dt="2022-03-22T08:38:43.115" v="709" actId="478"/>
          <ac:spMkLst>
            <pc:docMk/>
            <pc:sldMk cId="3262846338" sldId="287"/>
            <ac:spMk id="5" creationId="{62E02F62-AF51-4624-BAE6-ED1933B15F32}"/>
          </ac:spMkLst>
        </pc:spChg>
        <pc:spChg chg="add mod">
          <ac:chgData name="Sylvanie Jaubert" userId="145e5813-3a76-46fc-93c3-5af837abfb3c" providerId="ADAL" clId="{C6AF8049-7368-4B4C-B70C-4712350C79C1}" dt="2022-04-07T09:17:17.485" v="4294" actId="207"/>
          <ac:spMkLst>
            <pc:docMk/>
            <pc:sldMk cId="3262846338" sldId="287"/>
            <ac:spMk id="6" creationId="{28F9C7BC-AF21-44FC-9F63-9F6CA0906975}"/>
          </ac:spMkLst>
        </pc:spChg>
        <pc:spChg chg="add mod">
          <ac:chgData name="Sylvanie Jaubert" userId="145e5813-3a76-46fc-93c3-5af837abfb3c" providerId="ADAL" clId="{C6AF8049-7368-4B4C-B70C-4712350C79C1}" dt="2022-03-21T15:20:08.935" v="523"/>
          <ac:spMkLst>
            <pc:docMk/>
            <pc:sldMk cId="3262846338" sldId="287"/>
            <ac:spMk id="7" creationId="{D6CC5CB6-5A9B-4552-A37E-3F873D1D7CBB}"/>
          </ac:spMkLst>
        </pc:spChg>
        <pc:spChg chg="add mod">
          <ac:chgData name="Sylvanie Jaubert" userId="145e5813-3a76-46fc-93c3-5af837abfb3c" providerId="ADAL" clId="{C6AF8049-7368-4B4C-B70C-4712350C79C1}" dt="2022-03-21T15:20:08.935" v="523"/>
          <ac:spMkLst>
            <pc:docMk/>
            <pc:sldMk cId="3262846338" sldId="287"/>
            <ac:spMk id="8" creationId="{E40870D0-B3A0-4D76-BA3F-F7DF3A4D5C31}"/>
          </ac:spMkLst>
        </pc:spChg>
        <pc:spChg chg="add del mod">
          <ac:chgData name="Sylvanie Jaubert" userId="145e5813-3a76-46fc-93c3-5af837abfb3c" providerId="ADAL" clId="{C6AF8049-7368-4B4C-B70C-4712350C79C1}" dt="2022-03-23T15:56:12.829" v="2569" actId="478"/>
          <ac:spMkLst>
            <pc:docMk/>
            <pc:sldMk cId="3262846338" sldId="287"/>
            <ac:spMk id="9" creationId="{A7E56A1F-95E0-4CC7-9550-754A0AB8D658}"/>
          </ac:spMkLst>
        </pc:spChg>
        <pc:spChg chg="add mod">
          <ac:chgData name="Sylvanie Jaubert" userId="145e5813-3a76-46fc-93c3-5af837abfb3c" providerId="ADAL" clId="{C6AF8049-7368-4B4C-B70C-4712350C79C1}" dt="2022-04-07T09:14:27.694" v="4222" actId="14100"/>
          <ac:spMkLst>
            <pc:docMk/>
            <pc:sldMk cId="3262846338" sldId="287"/>
            <ac:spMk id="10" creationId="{0EC1A10C-3D7B-40D0-8958-368621A2AC38}"/>
          </ac:spMkLst>
        </pc:spChg>
        <pc:spChg chg="add mod">
          <ac:chgData name="Sylvanie Jaubert" userId="145e5813-3a76-46fc-93c3-5af837abfb3c" providerId="ADAL" clId="{C6AF8049-7368-4B4C-B70C-4712350C79C1}" dt="2022-04-07T09:14:27.694" v="4222" actId="14100"/>
          <ac:spMkLst>
            <pc:docMk/>
            <pc:sldMk cId="3262846338" sldId="287"/>
            <ac:spMk id="11" creationId="{4846A076-8C58-4773-B2B3-D5CBA2BEBE03}"/>
          </ac:spMkLst>
        </pc:spChg>
        <pc:spChg chg="mod">
          <ac:chgData name="Sylvanie Jaubert" userId="145e5813-3a76-46fc-93c3-5af837abfb3c" providerId="ADAL" clId="{C6AF8049-7368-4B4C-B70C-4712350C79C1}" dt="2022-03-23T12:24:05.493" v="1084"/>
          <ac:spMkLst>
            <pc:docMk/>
            <pc:sldMk cId="3262846338" sldId="287"/>
            <ac:spMk id="13" creationId="{F14E5023-2A15-488E-A52A-333D9A0603F7}"/>
          </ac:spMkLst>
        </pc:spChg>
        <pc:spChg chg="mod">
          <ac:chgData name="Sylvanie Jaubert" userId="145e5813-3a76-46fc-93c3-5af837abfb3c" providerId="ADAL" clId="{C6AF8049-7368-4B4C-B70C-4712350C79C1}" dt="2022-03-23T12:24:05.493" v="1084"/>
          <ac:spMkLst>
            <pc:docMk/>
            <pc:sldMk cId="3262846338" sldId="287"/>
            <ac:spMk id="14" creationId="{87CFB713-3047-497C-8145-C03C48C092A8}"/>
          </ac:spMkLst>
        </pc:spChg>
        <pc:spChg chg="mod">
          <ac:chgData name="Sylvanie Jaubert" userId="145e5813-3a76-46fc-93c3-5af837abfb3c" providerId="ADAL" clId="{C6AF8049-7368-4B4C-B70C-4712350C79C1}" dt="2022-03-23T12:24:05.493" v="1084"/>
          <ac:spMkLst>
            <pc:docMk/>
            <pc:sldMk cId="3262846338" sldId="287"/>
            <ac:spMk id="15" creationId="{13CDB167-4C5F-4F18-B15B-18FA1AB6A392}"/>
          </ac:spMkLst>
        </pc:spChg>
        <pc:spChg chg="add mod">
          <ac:chgData name="Sylvanie Jaubert" userId="145e5813-3a76-46fc-93c3-5af837abfb3c" providerId="ADAL" clId="{C6AF8049-7368-4B4C-B70C-4712350C79C1}" dt="2022-04-07T09:14:23.905" v="4221" actId="1037"/>
          <ac:spMkLst>
            <pc:docMk/>
            <pc:sldMk cId="3262846338" sldId="287"/>
            <ac:spMk id="16" creationId="{E82238F6-7153-4546-B0C8-0D669AC254D7}"/>
          </ac:spMkLst>
        </pc:spChg>
        <pc:spChg chg="mod">
          <ac:chgData name="Sylvanie Jaubert" userId="145e5813-3a76-46fc-93c3-5af837abfb3c" providerId="ADAL" clId="{C6AF8049-7368-4B4C-B70C-4712350C79C1}" dt="2022-03-23T12:24:05.493" v="1084"/>
          <ac:spMkLst>
            <pc:docMk/>
            <pc:sldMk cId="3262846338" sldId="287"/>
            <ac:spMk id="18" creationId="{73B15A9D-5D7F-4437-8951-C5CB418ABFB0}"/>
          </ac:spMkLst>
        </pc:spChg>
        <pc:spChg chg="mod">
          <ac:chgData name="Sylvanie Jaubert" userId="145e5813-3a76-46fc-93c3-5af837abfb3c" providerId="ADAL" clId="{C6AF8049-7368-4B4C-B70C-4712350C79C1}" dt="2022-03-23T12:24:05.493" v="1084"/>
          <ac:spMkLst>
            <pc:docMk/>
            <pc:sldMk cId="3262846338" sldId="287"/>
            <ac:spMk id="19" creationId="{8CDF651B-16EF-4592-8F87-547F6A9FC3E8}"/>
          </ac:spMkLst>
        </pc:spChg>
        <pc:spChg chg="mod">
          <ac:chgData name="Sylvanie Jaubert" userId="145e5813-3a76-46fc-93c3-5af837abfb3c" providerId="ADAL" clId="{C6AF8049-7368-4B4C-B70C-4712350C79C1}" dt="2022-03-23T12:24:05.493" v="1084"/>
          <ac:spMkLst>
            <pc:docMk/>
            <pc:sldMk cId="3262846338" sldId="287"/>
            <ac:spMk id="20" creationId="{30E8DCEC-1C72-42ED-9C9F-CEC10649179D}"/>
          </ac:spMkLst>
        </pc:spChg>
        <pc:spChg chg="add mod">
          <ac:chgData name="Sylvanie Jaubert" userId="145e5813-3a76-46fc-93c3-5af837abfb3c" providerId="ADAL" clId="{C6AF8049-7368-4B4C-B70C-4712350C79C1}" dt="2022-04-07T09:14:23.905" v="4221" actId="1037"/>
          <ac:spMkLst>
            <pc:docMk/>
            <pc:sldMk cId="3262846338" sldId="287"/>
            <ac:spMk id="21" creationId="{3B20E6DF-3264-44BC-B092-48A3E0416A81}"/>
          </ac:spMkLst>
        </pc:spChg>
        <pc:spChg chg="mod">
          <ac:chgData name="Sylvanie Jaubert" userId="145e5813-3a76-46fc-93c3-5af837abfb3c" providerId="ADAL" clId="{C6AF8049-7368-4B4C-B70C-4712350C79C1}" dt="2022-03-23T14:35:55.891" v="2190"/>
          <ac:spMkLst>
            <pc:docMk/>
            <pc:sldMk cId="3262846338" sldId="287"/>
            <ac:spMk id="23" creationId="{3F514CF1-D2F2-4F6C-A42B-60400B4D97DA}"/>
          </ac:spMkLst>
        </pc:spChg>
        <pc:spChg chg="mod">
          <ac:chgData name="Sylvanie Jaubert" userId="145e5813-3a76-46fc-93c3-5af837abfb3c" providerId="ADAL" clId="{C6AF8049-7368-4B4C-B70C-4712350C79C1}" dt="2022-03-23T14:35:55.891" v="2190"/>
          <ac:spMkLst>
            <pc:docMk/>
            <pc:sldMk cId="3262846338" sldId="287"/>
            <ac:spMk id="24" creationId="{470AE754-C9F2-41D1-B631-356EC4AB7CDE}"/>
          </ac:spMkLst>
        </pc:spChg>
        <pc:spChg chg="mod">
          <ac:chgData name="Sylvanie Jaubert" userId="145e5813-3a76-46fc-93c3-5af837abfb3c" providerId="ADAL" clId="{C6AF8049-7368-4B4C-B70C-4712350C79C1}" dt="2022-03-23T14:35:55.891" v="2190"/>
          <ac:spMkLst>
            <pc:docMk/>
            <pc:sldMk cId="3262846338" sldId="287"/>
            <ac:spMk id="25" creationId="{3392F87C-A7DE-4501-9DDD-26B313DC513A}"/>
          </ac:spMkLst>
        </pc:spChg>
        <pc:spChg chg="add mod">
          <ac:chgData name="Sylvanie Jaubert" userId="145e5813-3a76-46fc-93c3-5af837abfb3c" providerId="ADAL" clId="{C6AF8049-7368-4B4C-B70C-4712350C79C1}" dt="2022-04-07T09:17:25.379" v="4296" actId="1076"/>
          <ac:spMkLst>
            <pc:docMk/>
            <pc:sldMk cId="3262846338" sldId="287"/>
            <ac:spMk id="26" creationId="{A7FD2EE7-F36E-4C2C-A1D6-59E346D417C2}"/>
          </ac:spMkLst>
        </pc:spChg>
        <pc:spChg chg="add mod">
          <ac:chgData name="Sylvanie Jaubert" userId="145e5813-3a76-46fc-93c3-5af837abfb3c" providerId="ADAL" clId="{C6AF8049-7368-4B4C-B70C-4712350C79C1}" dt="2022-03-23T15:56:13.112" v="2570"/>
          <ac:spMkLst>
            <pc:docMk/>
            <pc:sldMk cId="3262846338" sldId="287"/>
            <ac:spMk id="27" creationId="{A68491B8-54B6-40C9-B968-012814B2D820}"/>
          </ac:spMkLst>
        </pc:spChg>
        <pc:grpChg chg="add mod">
          <ac:chgData name="Sylvanie Jaubert" userId="145e5813-3a76-46fc-93c3-5af837abfb3c" providerId="ADAL" clId="{C6AF8049-7368-4B4C-B70C-4712350C79C1}" dt="2022-04-07T09:14:23.905" v="4221" actId="1037"/>
          <ac:grpSpMkLst>
            <pc:docMk/>
            <pc:sldMk cId="3262846338" sldId="287"/>
            <ac:grpSpMk id="12" creationId="{5BFCFFD9-C759-463E-BD24-EAFD4D23CF64}"/>
          </ac:grpSpMkLst>
        </pc:grpChg>
        <pc:grpChg chg="add mod">
          <ac:chgData name="Sylvanie Jaubert" userId="145e5813-3a76-46fc-93c3-5af837abfb3c" providerId="ADAL" clId="{C6AF8049-7368-4B4C-B70C-4712350C79C1}" dt="2022-04-07T09:14:23.905" v="4221" actId="1037"/>
          <ac:grpSpMkLst>
            <pc:docMk/>
            <pc:sldMk cId="3262846338" sldId="287"/>
            <ac:grpSpMk id="17" creationId="{6762B3BA-5644-453B-B692-CEDBC2B586A6}"/>
          </ac:grpSpMkLst>
        </pc:grpChg>
        <pc:grpChg chg="add mod">
          <ac:chgData name="Sylvanie Jaubert" userId="145e5813-3a76-46fc-93c3-5af837abfb3c" providerId="ADAL" clId="{C6AF8049-7368-4B4C-B70C-4712350C79C1}" dt="2022-04-07T09:17:22.854" v="4295" actId="14100"/>
          <ac:grpSpMkLst>
            <pc:docMk/>
            <pc:sldMk cId="3262846338" sldId="287"/>
            <ac:grpSpMk id="22" creationId="{C4DAE75E-015E-4E7A-966D-A1A97D1199D7}"/>
          </ac:grpSpMkLst>
        </pc:grpChg>
      </pc:sldChg>
      <pc:sldChg chg="addSp delSp modSp new mod ord">
        <pc:chgData name="Sylvanie Jaubert" userId="145e5813-3a76-46fc-93c3-5af837abfb3c" providerId="ADAL" clId="{C6AF8049-7368-4B4C-B70C-4712350C79C1}" dt="2022-03-31T07:13:33.283" v="3693" actId="14100"/>
        <pc:sldMkLst>
          <pc:docMk/>
          <pc:sldMk cId="2013974625" sldId="288"/>
        </pc:sldMkLst>
        <pc:spChg chg="del">
          <ac:chgData name="Sylvanie Jaubert" userId="145e5813-3a76-46fc-93c3-5af837abfb3c" providerId="ADAL" clId="{C6AF8049-7368-4B4C-B70C-4712350C79C1}" dt="2022-03-23T14:37:39.095" v="2223" actId="478"/>
          <ac:spMkLst>
            <pc:docMk/>
            <pc:sldMk cId="2013974625" sldId="288"/>
            <ac:spMk id="2" creationId="{4A244BBC-02E8-4A7D-95E5-C079650D993C}"/>
          </ac:spMkLst>
        </pc:spChg>
        <pc:spChg chg="add del mod">
          <ac:chgData name="Sylvanie Jaubert" userId="145e5813-3a76-46fc-93c3-5af837abfb3c" providerId="ADAL" clId="{C6AF8049-7368-4B4C-B70C-4712350C79C1}" dt="2022-03-31T07:11:45.473" v="3646" actId="478"/>
          <ac:spMkLst>
            <pc:docMk/>
            <pc:sldMk cId="2013974625" sldId="288"/>
            <ac:spMk id="2" creationId="{69BE8568-52DD-4362-9C35-0D924968171F}"/>
          </ac:spMkLst>
        </pc:spChg>
        <pc:spChg chg="del">
          <ac:chgData name="Sylvanie Jaubert" userId="145e5813-3a76-46fc-93c3-5af837abfb3c" providerId="ADAL" clId="{C6AF8049-7368-4B4C-B70C-4712350C79C1}" dt="2022-03-23T14:37:39.095" v="2223" actId="478"/>
          <ac:spMkLst>
            <pc:docMk/>
            <pc:sldMk cId="2013974625" sldId="288"/>
            <ac:spMk id="3" creationId="{68D65182-4859-4089-8A61-63EBB3328D23}"/>
          </ac:spMkLst>
        </pc:spChg>
        <pc:spChg chg="del">
          <ac:chgData name="Sylvanie Jaubert" userId="145e5813-3a76-46fc-93c3-5af837abfb3c" providerId="ADAL" clId="{C6AF8049-7368-4B4C-B70C-4712350C79C1}" dt="2022-03-23T14:37:39.095" v="2223" actId="478"/>
          <ac:spMkLst>
            <pc:docMk/>
            <pc:sldMk cId="2013974625" sldId="288"/>
            <ac:spMk id="4" creationId="{CE04C160-3162-41F3-A51F-74972253BC92}"/>
          </ac:spMkLst>
        </pc:spChg>
        <pc:spChg chg="del">
          <ac:chgData name="Sylvanie Jaubert" userId="145e5813-3a76-46fc-93c3-5af837abfb3c" providerId="ADAL" clId="{C6AF8049-7368-4B4C-B70C-4712350C79C1}" dt="2022-03-23T12:32:18.204" v="1234" actId="478"/>
          <ac:spMkLst>
            <pc:docMk/>
            <pc:sldMk cId="2013974625" sldId="288"/>
            <ac:spMk id="5" creationId="{00AD51A7-17EA-40AA-AD7E-630930BE7374}"/>
          </ac:spMkLst>
        </pc:spChg>
        <pc:spChg chg="add del mod">
          <ac:chgData name="Sylvanie Jaubert" userId="145e5813-3a76-46fc-93c3-5af837abfb3c" providerId="ADAL" clId="{C6AF8049-7368-4B4C-B70C-4712350C79C1}" dt="2022-03-23T12:38:41.517" v="1401" actId="478"/>
          <ac:spMkLst>
            <pc:docMk/>
            <pc:sldMk cId="2013974625" sldId="288"/>
            <ac:spMk id="6" creationId="{8F5541BE-0607-4A3D-AE72-A63C28885D9D}"/>
          </ac:spMkLst>
        </pc:spChg>
        <pc:spChg chg="add mod">
          <ac:chgData name="Sylvanie Jaubert" userId="145e5813-3a76-46fc-93c3-5af837abfb3c" providerId="ADAL" clId="{C6AF8049-7368-4B4C-B70C-4712350C79C1}" dt="2022-03-23T12:32:18.488" v="1235"/>
          <ac:spMkLst>
            <pc:docMk/>
            <pc:sldMk cId="2013974625" sldId="288"/>
            <ac:spMk id="7" creationId="{45B3A322-FD43-4511-9892-DA58CC4490DE}"/>
          </ac:spMkLst>
        </pc:spChg>
        <pc:spChg chg="add mod">
          <ac:chgData name="Sylvanie Jaubert" userId="145e5813-3a76-46fc-93c3-5af837abfb3c" providerId="ADAL" clId="{C6AF8049-7368-4B4C-B70C-4712350C79C1}" dt="2022-03-31T07:13:33.283" v="3693" actId="14100"/>
          <ac:spMkLst>
            <pc:docMk/>
            <pc:sldMk cId="2013974625" sldId="288"/>
            <ac:spMk id="8" creationId="{DFFD6CB6-43EB-43A2-BEDC-CDD6304A53EB}"/>
          </ac:spMkLst>
        </pc:spChg>
        <pc:spChg chg="add del mod">
          <ac:chgData name="Sylvanie Jaubert" userId="145e5813-3a76-46fc-93c3-5af837abfb3c" providerId="ADAL" clId="{C6AF8049-7368-4B4C-B70C-4712350C79C1}" dt="2022-03-23T12:42:25.001" v="1414" actId="21"/>
          <ac:spMkLst>
            <pc:docMk/>
            <pc:sldMk cId="2013974625" sldId="288"/>
            <ac:spMk id="9" creationId="{4ADBD6AE-43EB-4051-8E6C-EE895B8ECEE7}"/>
          </ac:spMkLst>
        </pc:spChg>
        <pc:spChg chg="add mod">
          <ac:chgData name="Sylvanie Jaubert" userId="145e5813-3a76-46fc-93c3-5af837abfb3c" providerId="ADAL" clId="{C6AF8049-7368-4B4C-B70C-4712350C79C1}" dt="2022-03-23T14:37:39.481" v="2224"/>
          <ac:spMkLst>
            <pc:docMk/>
            <pc:sldMk cId="2013974625" sldId="288"/>
            <ac:spMk id="10" creationId="{50A3AC35-7365-4048-96A0-51C45047E1B5}"/>
          </ac:spMkLst>
        </pc:spChg>
        <pc:spChg chg="add mod">
          <ac:chgData name="Sylvanie Jaubert" userId="145e5813-3a76-46fc-93c3-5af837abfb3c" providerId="ADAL" clId="{C6AF8049-7368-4B4C-B70C-4712350C79C1}" dt="2022-03-23T14:37:39.481" v="2224"/>
          <ac:spMkLst>
            <pc:docMk/>
            <pc:sldMk cId="2013974625" sldId="288"/>
            <ac:spMk id="11" creationId="{AB74F7C7-57C2-4BF8-A7CD-15D3955ECA99}"/>
          </ac:spMkLst>
        </pc:spChg>
        <pc:picChg chg="add mod">
          <ac:chgData name="Sylvanie Jaubert" userId="145e5813-3a76-46fc-93c3-5af837abfb3c" providerId="ADAL" clId="{C6AF8049-7368-4B4C-B70C-4712350C79C1}" dt="2022-03-31T07:12:33.105" v="3660" actId="14100"/>
          <ac:picMkLst>
            <pc:docMk/>
            <pc:sldMk cId="2013974625" sldId="288"/>
            <ac:picMk id="4" creationId="{76A72F9B-B27F-4237-B873-DEFFC0C68E1F}"/>
          </ac:picMkLst>
        </pc:picChg>
      </pc:sldChg>
      <pc:sldChg chg="addSp delSp modSp new del mod">
        <pc:chgData name="Sylvanie Jaubert" userId="145e5813-3a76-46fc-93c3-5af837abfb3c" providerId="ADAL" clId="{C6AF8049-7368-4B4C-B70C-4712350C79C1}" dt="2022-03-22T08:41:11.586" v="857" actId="47"/>
        <pc:sldMkLst>
          <pc:docMk/>
          <pc:sldMk cId="2114580602" sldId="289"/>
        </pc:sldMkLst>
        <pc:spChg chg="del">
          <ac:chgData name="Sylvanie Jaubert" userId="145e5813-3a76-46fc-93c3-5af837abfb3c" providerId="ADAL" clId="{C6AF8049-7368-4B4C-B70C-4712350C79C1}" dt="2022-03-21T15:20:16.718" v="524" actId="478"/>
          <ac:spMkLst>
            <pc:docMk/>
            <pc:sldMk cId="2114580602" sldId="289"/>
            <ac:spMk id="2" creationId="{0B0E67D6-4A1A-4121-9DBD-7FCC042DFC03}"/>
          </ac:spMkLst>
        </pc:spChg>
        <pc:spChg chg="del">
          <ac:chgData name="Sylvanie Jaubert" userId="145e5813-3a76-46fc-93c3-5af837abfb3c" providerId="ADAL" clId="{C6AF8049-7368-4B4C-B70C-4712350C79C1}" dt="2022-03-21T15:20:16.718" v="524" actId="478"/>
          <ac:spMkLst>
            <pc:docMk/>
            <pc:sldMk cId="2114580602" sldId="289"/>
            <ac:spMk id="3" creationId="{48E99B19-7A3D-4DED-95C9-6BD8796D2F5D}"/>
          </ac:spMkLst>
        </pc:spChg>
        <pc:spChg chg="del">
          <ac:chgData name="Sylvanie Jaubert" userId="145e5813-3a76-46fc-93c3-5af837abfb3c" providerId="ADAL" clId="{C6AF8049-7368-4B4C-B70C-4712350C79C1}" dt="2022-03-21T15:20:16.718" v="524" actId="478"/>
          <ac:spMkLst>
            <pc:docMk/>
            <pc:sldMk cId="2114580602" sldId="289"/>
            <ac:spMk id="4" creationId="{34481AE4-D6A6-417B-9C57-63919A544CF3}"/>
          </ac:spMkLst>
        </pc:spChg>
        <pc:spChg chg="add mod">
          <ac:chgData name="Sylvanie Jaubert" userId="145e5813-3a76-46fc-93c3-5af837abfb3c" providerId="ADAL" clId="{C6AF8049-7368-4B4C-B70C-4712350C79C1}" dt="2022-03-21T09:25:10.619" v="521" actId="20577"/>
          <ac:spMkLst>
            <pc:docMk/>
            <pc:sldMk cId="2114580602" sldId="289"/>
            <ac:spMk id="6" creationId="{8A687689-DE1C-4502-9BD9-B0920E5F477A}"/>
          </ac:spMkLst>
        </pc:spChg>
        <pc:spChg chg="add mod">
          <ac:chgData name="Sylvanie Jaubert" userId="145e5813-3a76-46fc-93c3-5af837abfb3c" providerId="ADAL" clId="{C6AF8049-7368-4B4C-B70C-4712350C79C1}" dt="2022-03-21T15:20:17.076" v="525"/>
          <ac:spMkLst>
            <pc:docMk/>
            <pc:sldMk cId="2114580602" sldId="289"/>
            <ac:spMk id="7" creationId="{86FD0798-1261-4E14-AA16-FA18711AE052}"/>
          </ac:spMkLst>
        </pc:spChg>
        <pc:spChg chg="add mod">
          <ac:chgData name="Sylvanie Jaubert" userId="145e5813-3a76-46fc-93c3-5af837abfb3c" providerId="ADAL" clId="{C6AF8049-7368-4B4C-B70C-4712350C79C1}" dt="2022-03-21T15:20:17.076" v="525"/>
          <ac:spMkLst>
            <pc:docMk/>
            <pc:sldMk cId="2114580602" sldId="289"/>
            <ac:spMk id="8" creationId="{3A1E75DA-AEC7-497C-8D84-2C6AA37507ED}"/>
          </ac:spMkLst>
        </pc:spChg>
      </pc:sldChg>
      <pc:sldChg chg="delSp modSp add mod">
        <pc:chgData name="Sylvanie Jaubert" userId="145e5813-3a76-46fc-93c3-5af837abfb3c" providerId="ADAL" clId="{C6AF8049-7368-4B4C-B70C-4712350C79C1}" dt="2022-03-23T12:21:35.811" v="1040" actId="20577"/>
        <pc:sldMkLst>
          <pc:docMk/>
          <pc:sldMk cId="290740398" sldId="290"/>
        </pc:sldMkLst>
        <pc:spChg chg="del">
          <ac:chgData name="Sylvanie Jaubert" userId="145e5813-3a76-46fc-93c3-5af837abfb3c" providerId="ADAL" clId="{C6AF8049-7368-4B4C-B70C-4712350C79C1}" dt="2022-03-21T15:25:32.911" v="528" actId="478"/>
          <ac:spMkLst>
            <pc:docMk/>
            <pc:sldMk cId="290740398" sldId="290"/>
            <ac:spMk id="2" creationId="{CC458B84-9044-4671-BA60-F03F5D308D4A}"/>
          </ac:spMkLst>
        </pc:spChg>
        <pc:spChg chg="mod">
          <ac:chgData name="Sylvanie Jaubert" userId="145e5813-3a76-46fc-93c3-5af837abfb3c" providerId="ADAL" clId="{C6AF8049-7368-4B4C-B70C-4712350C79C1}" dt="2022-03-22T08:57:47.418" v="880"/>
          <ac:spMkLst>
            <pc:docMk/>
            <pc:sldMk cId="290740398" sldId="290"/>
            <ac:spMk id="5" creationId="{4D0DBBC9-2C3E-42FC-8256-A5DB4E472DF9}"/>
          </ac:spMkLst>
        </pc:spChg>
        <pc:spChg chg="mod">
          <ac:chgData name="Sylvanie Jaubert" userId="145e5813-3a76-46fc-93c3-5af837abfb3c" providerId="ADAL" clId="{C6AF8049-7368-4B4C-B70C-4712350C79C1}" dt="2022-03-23T12:21:30.135" v="1039" actId="207"/>
          <ac:spMkLst>
            <pc:docMk/>
            <pc:sldMk cId="290740398" sldId="290"/>
            <ac:spMk id="11" creationId="{EF129C01-1339-4839-AAFA-ED02EFB66424}"/>
          </ac:spMkLst>
        </pc:spChg>
        <pc:spChg chg="mod">
          <ac:chgData name="Sylvanie Jaubert" userId="145e5813-3a76-46fc-93c3-5af837abfb3c" providerId="ADAL" clId="{C6AF8049-7368-4B4C-B70C-4712350C79C1}" dt="2022-03-21T15:26:19.664" v="588" actId="1036"/>
          <ac:spMkLst>
            <pc:docMk/>
            <pc:sldMk cId="290740398" sldId="290"/>
            <ac:spMk id="12" creationId="{5D961E56-32FD-449D-A2E7-4AAB8EA3E02F}"/>
          </ac:spMkLst>
        </pc:spChg>
        <pc:spChg chg="mod">
          <ac:chgData name="Sylvanie Jaubert" userId="145e5813-3a76-46fc-93c3-5af837abfb3c" providerId="ADAL" clId="{C6AF8049-7368-4B4C-B70C-4712350C79C1}" dt="2022-03-21T15:26:19.664" v="588" actId="1036"/>
          <ac:spMkLst>
            <pc:docMk/>
            <pc:sldMk cId="290740398" sldId="290"/>
            <ac:spMk id="13" creationId="{9C00E690-D5C9-44ED-8BBD-5F8FEC25BA8F}"/>
          </ac:spMkLst>
        </pc:spChg>
        <pc:spChg chg="mod">
          <ac:chgData name="Sylvanie Jaubert" userId="145e5813-3a76-46fc-93c3-5af837abfb3c" providerId="ADAL" clId="{C6AF8049-7368-4B4C-B70C-4712350C79C1}" dt="2022-03-21T15:26:19.664" v="588" actId="1036"/>
          <ac:spMkLst>
            <pc:docMk/>
            <pc:sldMk cId="290740398" sldId="290"/>
            <ac:spMk id="14" creationId="{B33DD54B-BEBB-4A35-A78C-F9419CA1CB02}"/>
          </ac:spMkLst>
        </pc:spChg>
        <pc:spChg chg="mod">
          <ac:chgData name="Sylvanie Jaubert" userId="145e5813-3a76-46fc-93c3-5af837abfb3c" providerId="ADAL" clId="{C6AF8049-7368-4B4C-B70C-4712350C79C1}" dt="2022-03-23T12:21:35.811" v="1040" actId="20577"/>
          <ac:spMkLst>
            <pc:docMk/>
            <pc:sldMk cId="290740398" sldId="290"/>
            <ac:spMk id="15" creationId="{65B734A8-FAD9-40CF-AF59-D9DFD881FA27}"/>
          </ac:spMkLst>
        </pc:spChg>
        <pc:spChg chg="mod">
          <ac:chgData name="Sylvanie Jaubert" userId="145e5813-3a76-46fc-93c3-5af837abfb3c" providerId="ADAL" clId="{C6AF8049-7368-4B4C-B70C-4712350C79C1}" dt="2022-03-21T15:26:19.664" v="588" actId="1036"/>
          <ac:spMkLst>
            <pc:docMk/>
            <pc:sldMk cId="290740398" sldId="290"/>
            <ac:spMk id="16" creationId="{A067057D-39E5-468B-8F4F-DECA47DC1476}"/>
          </ac:spMkLst>
        </pc:spChg>
        <pc:spChg chg="del">
          <ac:chgData name="Sylvanie Jaubert" userId="145e5813-3a76-46fc-93c3-5af837abfb3c" providerId="ADAL" clId="{C6AF8049-7368-4B4C-B70C-4712350C79C1}" dt="2022-03-21T15:25:32.911" v="528" actId="478"/>
          <ac:spMkLst>
            <pc:docMk/>
            <pc:sldMk cId="290740398" sldId="290"/>
            <ac:spMk id="17" creationId="{8216C64E-6C95-4144-890F-65064A737616}"/>
          </ac:spMkLst>
        </pc:spChg>
        <pc:spChg chg="del">
          <ac:chgData name="Sylvanie Jaubert" userId="145e5813-3a76-46fc-93c3-5af837abfb3c" providerId="ADAL" clId="{C6AF8049-7368-4B4C-B70C-4712350C79C1}" dt="2022-03-21T15:25:32.911" v="528" actId="478"/>
          <ac:spMkLst>
            <pc:docMk/>
            <pc:sldMk cId="290740398" sldId="290"/>
            <ac:spMk id="19" creationId="{C0C43353-8207-4638-BF8F-5D2B4304AC0D}"/>
          </ac:spMkLst>
        </pc:spChg>
        <pc:spChg chg="del">
          <ac:chgData name="Sylvanie Jaubert" userId="145e5813-3a76-46fc-93c3-5af837abfb3c" providerId="ADAL" clId="{C6AF8049-7368-4B4C-B70C-4712350C79C1}" dt="2022-03-21T15:25:32.911" v="528" actId="478"/>
          <ac:spMkLst>
            <pc:docMk/>
            <pc:sldMk cId="290740398" sldId="290"/>
            <ac:spMk id="20" creationId="{9013C2B8-2286-41AD-9E45-2514485A5711}"/>
          </ac:spMkLst>
        </pc:spChg>
        <pc:spChg chg="del">
          <ac:chgData name="Sylvanie Jaubert" userId="145e5813-3a76-46fc-93c3-5af837abfb3c" providerId="ADAL" clId="{C6AF8049-7368-4B4C-B70C-4712350C79C1}" dt="2022-03-21T15:25:32.911" v="528" actId="478"/>
          <ac:spMkLst>
            <pc:docMk/>
            <pc:sldMk cId="290740398" sldId="290"/>
            <ac:spMk id="22" creationId="{C48698D9-731F-4F9B-AF6C-B4E504F6D10E}"/>
          </ac:spMkLst>
        </pc:spChg>
        <pc:spChg chg="del">
          <ac:chgData name="Sylvanie Jaubert" userId="145e5813-3a76-46fc-93c3-5af837abfb3c" providerId="ADAL" clId="{C6AF8049-7368-4B4C-B70C-4712350C79C1}" dt="2022-03-21T15:25:32.911" v="528" actId="478"/>
          <ac:spMkLst>
            <pc:docMk/>
            <pc:sldMk cId="290740398" sldId="290"/>
            <ac:spMk id="23" creationId="{19437FA7-B3BD-45A5-A123-0B6082A67462}"/>
          </ac:spMkLst>
        </pc:spChg>
        <pc:spChg chg="del">
          <ac:chgData name="Sylvanie Jaubert" userId="145e5813-3a76-46fc-93c3-5af837abfb3c" providerId="ADAL" clId="{C6AF8049-7368-4B4C-B70C-4712350C79C1}" dt="2022-03-21T15:25:32.911" v="528" actId="478"/>
          <ac:spMkLst>
            <pc:docMk/>
            <pc:sldMk cId="290740398" sldId="290"/>
            <ac:spMk id="24" creationId="{47828D61-F446-4AE8-8C9F-31BEAF238E0B}"/>
          </ac:spMkLst>
        </pc:spChg>
        <pc:spChg chg="del">
          <ac:chgData name="Sylvanie Jaubert" userId="145e5813-3a76-46fc-93c3-5af837abfb3c" providerId="ADAL" clId="{C6AF8049-7368-4B4C-B70C-4712350C79C1}" dt="2022-03-21T15:25:32.911" v="528" actId="478"/>
          <ac:spMkLst>
            <pc:docMk/>
            <pc:sldMk cId="290740398" sldId="290"/>
            <ac:spMk id="32" creationId="{1682E0D2-F799-4FC2-9E96-5D1ECD9228BA}"/>
          </ac:spMkLst>
        </pc:spChg>
        <pc:spChg chg="del">
          <ac:chgData name="Sylvanie Jaubert" userId="145e5813-3a76-46fc-93c3-5af837abfb3c" providerId="ADAL" clId="{C6AF8049-7368-4B4C-B70C-4712350C79C1}" dt="2022-03-21T15:25:32.911" v="528" actId="478"/>
          <ac:spMkLst>
            <pc:docMk/>
            <pc:sldMk cId="290740398" sldId="290"/>
            <ac:spMk id="33" creationId="{5D3AD97B-4105-45E2-87F5-2ABA67CA94FD}"/>
          </ac:spMkLst>
        </pc:spChg>
        <pc:spChg chg="del">
          <ac:chgData name="Sylvanie Jaubert" userId="145e5813-3a76-46fc-93c3-5af837abfb3c" providerId="ADAL" clId="{C6AF8049-7368-4B4C-B70C-4712350C79C1}" dt="2022-03-21T15:25:32.911" v="528" actId="478"/>
          <ac:spMkLst>
            <pc:docMk/>
            <pc:sldMk cId="290740398" sldId="290"/>
            <ac:spMk id="34" creationId="{60B67240-EDD7-4641-8EAD-D5A4E9ED132D}"/>
          </ac:spMkLst>
        </pc:spChg>
        <pc:cxnChg chg="del">
          <ac:chgData name="Sylvanie Jaubert" userId="145e5813-3a76-46fc-93c3-5af837abfb3c" providerId="ADAL" clId="{C6AF8049-7368-4B4C-B70C-4712350C79C1}" dt="2022-03-21T15:25:32.911" v="528" actId="478"/>
          <ac:cxnSpMkLst>
            <pc:docMk/>
            <pc:sldMk cId="290740398" sldId="290"/>
            <ac:cxnSpMk id="4" creationId="{23764DE6-92B9-449D-A69D-9F6A0F2774B0}"/>
          </ac:cxnSpMkLst>
        </pc:cxnChg>
        <pc:cxnChg chg="del">
          <ac:chgData name="Sylvanie Jaubert" userId="145e5813-3a76-46fc-93c3-5af837abfb3c" providerId="ADAL" clId="{C6AF8049-7368-4B4C-B70C-4712350C79C1}" dt="2022-03-21T15:25:32.911" v="528" actId="478"/>
          <ac:cxnSpMkLst>
            <pc:docMk/>
            <pc:sldMk cId="290740398" sldId="290"/>
            <ac:cxnSpMk id="25" creationId="{6A806543-9320-4AFC-AC33-3063FF28F365}"/>
          </ac:cxnSpMkLst>
        </pc:cxnChg>
        <pc:cxnChg chg="del">
          <ac:chgData name="Sylvanie Jaubert" userId="145e5813-3a76-46fc-93c3-5af837abfb3c" providerId="ADAL" clId="{C6AF8049-7368-4B4C-B70C-4712350C79C1}" dt="2022-03-21T15:25:32.911" v="528" actId="478"/>
          <ac:cxnSpMkLst>
            <pc:docMk/>
            <pc:sldMk cId="290740398" sldId="290"/>
            <ac:cxnSpMk id="27" creationId="{E5AC0BCA-4F46-4B65-BAE5-6EEC9E0E970C}"/>
          </ac:cxnSpMkLst>
        </pc:cxnChg>
        <pc:cxnChg chg="del">
          <ac:chgData name="Sylvanie Jaubert" userId="145e5813-3a76-46fc-93c3-5af837abfb3c" providerId="ADAL" clId="{C6AF8049-7368-4B4C-B70C-4712350C79C1}" dt="2022-03-21T15:25:32.911" v="528" actId="478"/>
          <ac:cxnSpMkLst>
            <pc:docMk/>
            <pc:sldMk cId="290740398" sldId="290"/>
            <ac:cxnSpMk id="29" creationId="{638823DD-0818-46BD-84C1-377DA2AB76A1}"/>
          </ac:cxnSpMkLst>
        </pc:cxnChg>
        <pc:cxnChg chg="del">
          <ac:chgData name="Sylvanie Jaubert" userId="145e5813-3a76-46fc-93c3-5af837abfb3c" providerId="ADAL" clId="{C6AF8049-7368-4B4C-B70C-4712350C79C1}" dt="2022-03-21T15:25:32.911" v="528" actId="478"/>
          <ac:cxnSpMkLst>
            <pc:docMk/>
            <pc:sldMk cId="290740398" sldId="290"/>
            <ac:cxnSpMk id="31" creationId="{90B58E4C-82A1-444B-8E95-323D2F163E35}"/>
          </ac:cxnSpMkLst>
        </pc:cxnChg>
      </pc:sldChg>
      <pc:sldChg chg="addSp delSp modSp new mod ord">
        <pc:chgData name="Sylvanie Jaubert" userId="145e5813-3a76-46fc-93c3-5af837abfb3c" providerId="ADAL" clId="{C6AF8049-7368-4B4C-B70C-4712350C79C1}" dt="2022-03-23T14:53:08.156" v="2267"/>
        <pc:sldMkLst>
          <pc:docMk/>
          <pc:sldMk cId="1469693858" sldId="291"/>
        </pc:sldMkLst>
        <pc:spChg chg="del">
          <ac:chgData name="Sylvanie Jaubert" userId="145e5813-3a76-46fc-93c3-5af837abfb3c" providerId="ADAL" clId="{C6AF8049-7368-4B4C-B70C-4712350C79C1}" dt="2022-03-23T12:22:54.971" v="1057" actId="478"/>
          <ac:spMkLst>
            <pc:docMk/>
            <pc:sldMk cId="1469693858" sldId="291"/>
            <ac:spMk id="2" creationId="{6CC1C416-87DF-4422-B5EC-229B5B0CED24}"/>
          </ac:spMkLst>
        </pc:spChg>
        <pc:spChg chg="del">
          <ac:chgData name="Sylvanie Jaubert" userId="145e5813-3a76-46fc-93c3-5af837abfb3c" providerId="ADAL" clId="{C6AF8049-7368-4B4C-B70C-4712350C79C1}" dt="2022-03-23T12:22:54.971" v="1057" actId="478"/>
          <ac:spMkLst>
            <pc:docMk/>
            <pc:sldMk cId="1469693858" sldId="291"/>
            <ac:spMk id="3" creationId="{CF57DE1F-8F81-4F01-AB29-1EC7F7BA369A}"/>
          </ac:spMkLst>
        </pc:spChg>
        <pc:spChg chg="del">
          <ac:chgData name="Sylvanie Jaubert" userId="145e5813-3a76-46fc-93c3-5af837abfb3c" providerId="ADAL" clId="{C6AF8049-7368-4B4C-B70C-4712350C79C1}" dt="2022-03-23T12:22:54.971" v="1057" actId="478"/>
          <ac:spMkLst>
            <pc:docMk/>
            <pc:sldMk cId="1469693858" sldId="291"/>
            <ac:spMk id="4" creationId="{6F8156C6-71EC-42AE-8C91-ED01E528FD72}"/>
          </ac:spMkLst>
        </pc:spChg>
        <pc:spChg chg="del">
          <ac:chgData name="Sylvanie Jaubert" userId="145e5813-3a76-46fc-93c3-5af837abfb3c" providerId="ADAL" clId="{C6AF8049-7368-4B4C-B70C-4712350C79C1}" dt="2022-03-22T08:41:31.227" v="859" actId="478"/>
          <ac:spMkLst>
            <pc:docMk/>
            <pc:sldMk cId="1469693858" sldId="291"/>
            <ac:spMk id="5" creationId="{CCA99A28-0628-4550-8534-6E84AF9B278C}"/>
          </ac:spMkLst>
        </pc:spChg>
        <pc:spChg chg="add mod">
          <ac:chgData name="Sylvanie Jaubert" userId="145e5813-3a76-46fc-93c3-5af837abfb3c" providerId="ADAL" clId="{C6AF8049-7368-4B4C-B70C-4712350C79C1}" dt="2022-03-23T13:07:56.015" v="1699" actId="20577"/>
          <ac:spMkLst>
            <pc:docMk/>
            <pc:sldMk cId="1469693858" sldId="291"/>
            <ac:spMk id="6" creationId="{F70D3F63-8E4A-478E-A8DB-A4D1BC13A1E4}"/>
          </ac:spMkLst>
        </pc:spChg>
        <pc:spChg chg="add mod">
          <ac:chgData name="Sylvanie Jaubert" userId="145e5813-3a76-46fc-93c3-5af837abfb3c" providerId="ADAL" clId="{C6AF8049-7368-4B4C-B70C-4712350C79C1}" dt="2022-03-23T12:22:55.306" v="1058"/>
          <ac:spMkLst>
            <pc:docMk/>
            <pc:sldMk cId="1469693858" sldId="291"/>
            <ac:spMk id="8" creationId="{528228B5-D931-4C49-9F69-F97D0A66145A}"/>
          </ac:spMkLst>
        </pc:spChg>
        <pc:spChg chg="add mod">
          <ac:chgData name="Sylvanie Jaubert" userId="145e5813-3a76-46fc-93c3-5af837abfb3c" providerId="ADAL" clId="{C6AF8049-7368-4B4C-B70C-4712350C79C1}" dt="2022-03-23T12:22:55.306" v="1058"/>
          <ac:spMkLst>
            <pc:docMk/>
            <pc:sldMk cId="1469693858" sldId="291"/>
            <ac:spMk id="9" creationId="{4B56846C-B1EA-4AB7-A389-BA18DCDD9FF8}"/>
          </ac:spMkLst>
        </pc:spChg>
        <pc:spChg chg="add mod">
          <ac:chgData name="Sylvanie Jaubert" userId="145e5813-3a76-46fc-93c3-5af837abfb3c" providerId="ADAL" clId="{C6AF8049-7368-4B4C-B70C-4712350C79C1}" dt="2022-03-23T14:44:53.859" v="2242" actId="20577"/>
          <ac:spMkLst>
            <pc:docMk/>
            <pc:sldMk cId="1469693858" sldId="291"/>
            <ac:spMk id="10" creationId="{919252B7-21B1-4BC7-A994-8A324165E4B2}"/>
          </ac:spMkLst>
        </pc:spChg>
        <pc:spChg chg="add mod">
          <ac:chgData name="Sylvanie Jaubert" userId="145e5813-3a76-46fc-93c3-5af837abfb3c" providerId="ADAL" clId="{C6AF8049-7368-4B4C-B70C-4712350C79C1}" dt="2022-03-23T13:14:24.386" v="2172" actId="1076"/>
          <ac:spMkLst>
            <pc:docMk/>
            <pc:sldMk cId="1469693858" sldId="291"/>
            <ac:spMk id="12" creationId="{33F3B2D1-0DB3-4B79-9EC4-7813FD61CACC}"/>
          </ac:spMkLst>
        </pc:spChg>
        <pc:picChg chg="add mod">
          <ac:chgData name="Sylvanie Jaubert" userId="145e5813-3a76-46fc-93c3-5af837abfb3c" providerId="ADAL" clId="{C6AF8049-7368-4B4C-B70C-4712350C79C1}" dt="2022-03-23T13:16:20.277" v="2180" actId="1076"/>
          <ac:picMkLst>
            <pc:docMk/>
            <pc:sldMk cId="1469693858" sldId="291"/>
            <ac:picMk id="7" creationId="{ECEA5329-586F-4A6C-8E6E-06194427D828}"/>
          </ac:picMkLst>
        </pc:picChg>
        <pc:picChg chg="add mod">
          <ac:chgData name="Sylvanie Jaubert" userId="145e5813-3a76-46fc-93c3-5af837abfb3c" providerId="ADAL" clId="{C6AF8049-7368-4B4C-B70C-4712350C79C1}" dt="2022-03-23T13:16:13.081" v="2179" actId="12788"/>
          <ac:picMkLst>
            <pc:docMk/>
            <pc:sldMk cId="1469693858" sldId="291"/>
            <ac:picMk id="11" creationId="{269FC33A-127A-4D46-9600-FECE732F5F9A}"/>
          </ac:picMkLst>
        </pc:picChg>
        <pc:picChg chg="add mod">
          <ac:chgData name="Sylvanie Jaubert" userId="145e5813-3a76-46fc-93c3-5af837abfb3c" providerId="ADAL" clId="{C6AF8049-7368-4B4C-B70C-4712350C79C1}" dt="2022-03-23T13:16:13.081" v="2179" actId="12788"/>
          <ac:picMkLst>
            <pc:docMk/>
            <pc:sldMk cId="1469693858" sldId="291"/>
            <ac:picMk id="14" creationId="{6F04F822-5330-42A2-9792-8238FAAF88B0}"/>
          </ac:picMkLst>
        </pc:picChg>
      </pc:sldChg>
      <pc:sldChg chg="addSp delSp modSp add mod ord">
        <pc:chgData name="Sylvanie Jaubert" userId="145e5813-3a76-46fc-93c3-5af837abfb3c" providerId="ADAL" clId="{C6AF8049-7368-4B4C-B70C-4712350C79C1}" dt="2022-03-23T16:06:35.382" v="3125" actId="1076"/>
        <pc:sldMkLst>
          <pc:docMk/>
          <pc:sldMk cId="1338481640" sldId="292"/>
        </pc:sldMkLst>
        <pc:spChg chg="del">
          <ac:chgData name="Sylvanie Jaubert" userId="145e5813-3a76-46fc-93c3-5af837abfb3c" providerId="ADAL" clId="{C6AF8049-7368-4B4C-B70C-4712350C79C1}" dt="2022-03-23T14:49:56.906" v="2243" actId="478"/>
          <ac:spMkLst>
            <pc:docMk/>
            <pc:sldMk cId="1338481640" sldId="292"/>
            <ac:spMk id="2" creationId="{4A244BBC-02E8-4A7D-95E5-C079650D993C}"/>
          </ac:spMkLst>
        </pc:spChg>
        <pc:spChg chg="add mod">
          <ac:chgData name="Sylvanie Jaubert" userId="145e5813-3a76-46fc-93c3-5af837abfb3c" providerId="ADAL" clId="{C6AF8049-7368-4B4C-B70C-4712350C79C1}" dt="2022-03-23T16:00:46.307" v="3024" actId="12"/>
          <ac:spMkLst>
            <pc:docMk/>
            <pc:sldMk cId="1338481640" sldId="292"/>
            <ac:spMk id="2" creationId="{6444D854-704D-4BA0-A4BF-CA31EFE70B30}"/>
          </ac:spMkLst>
        </pc:spChg>
        <pc:spChg chg="add mod">
          <ac:chgData name="Sylvanie Jaubert" userId="145e5813-3a76-46fc-93c3-5af837abfb3c" providerId="ADAL" clId="{C6AF8049-7368-4B4C-B70C-4712350C79C1}" dt="2022-03-23T16:00:23.514" v="3019" actId="1076"/>
          <ac:spMkLst>
            <pc:docMk/>
            <pc:sldMk cId="1338481640" sldId="292"/>
            <ac:spMk id="3" creationId="{531A25BF-B258-4B58-8C2A-A2D7A488EB9D}"/>
          </ac:spMkLst>
        </pc:spChg>
        <pc:spChg chg="del">
          <ac:chgData name="Sylvanie Jaubert" userId="145e5813-3a76-46fc-93c3-5af837abfb3c" providerId="ADAL" clId="{C6AF8049-7368-4B4C-B70C-4712350C79C1}" dt="2022-03-23T14:49:56.906" v="2243" actId="478"/>
          <ac:spMkLst>
            <pc:docMk/>
            <pc:sldMk cId="1338481640" sldId="292"/>
            <ac:spMk id="3" creationId="{68D65182-4859-4089-8A61-63EBB3328D23}"/>
          </ac:spMkLst>
        </pc:spChg>
        <pc:spChg chg="del">
          <ac:chgData name="Sylvanie Jaubert" userId="145e5813-3a76-46fc-93c3-5af837abfb3c" providerId="ADAL" clId="{C6AF8049-7368-4B4C-B70C-4712350C79C1}" dt="2022-03-23T14:49:56.906" v="2243" actId="478"/>
          <ac:spMkLst>
            <pc:docMk/>
            <pc:sldMk cId="1338481640" sldId="292"/>
            <ac:spMk id="4" creationId="{CE04C160-3162-41F3-A51F-74972253BC92}"/>
          </ac:spMkLst>
        </pc:spChg>
        <pc:spChg chg="del">
          <ac:chgData name="Sylvanie Jaubert" userId="145e5813-3a76-46fc-93c3-5af837abfb3c" providerId="ADAL" clId="{C6AF8049-7368-4B4C-B70C-4712350C79C1}" dt="2022-03-23T12:38:48.066" v="1404" actId="478"/>
          <ac:spMkLst>
            <pc:docMk/>
            <pc:sldMk cId="1338481640" sldId="292"/>
            <ac:spMk id="8" creationId="{DFFD6CB6-43EB-43A2-BEDC-CDD6304A53EB}"/>
          </ac:spMkLst>
        </pc:spChg>
        <pc:spChg chg="del">
          <ac:chgData name="Sylvanie Jaubert" userId="145e5813-3a76-46fc-93c3-5af837abfb3c" providerId="ADAL" clId="{C6AF8049-7368-4B4C-B70C-4712350C79C1}" dt="2022-03-23T12:38:48.066" v="1404" actId="478"/>
          <ac:spMkLst>
            <pc:docMk/>
            <pc:sldMk cId="1338481640" sldId="292"/>
            <ac:spMk id="9" creationId="{4ADBD6AE-43EB-4051-8E6C-EE895B8ECEE7}"/>
          </ac:spMkLst>
        </pc:spChg>
        <pc:spChg chg="add mod">
          <ac:chgData name="Sylvanie Jaubert" userId="145e5813-3a76-46fc-93c3-5af837abfb3c" providerId="ADAL" clId="{C6AF8049-7368-4B4C-B70C-4712350C79C1}" dt="2022-03-23T14:49:57.523" v="2244"/>
          <ac:spMkLst>
            <pc:docMk/>
            <pc:sldMk cId="1338481640" sldId="292"/>
            <ac:spMk id="10" creationId="{5FE44FC0-14FC-46AC-8982-AAEBCA604F2F}"/>
          </ac:spMkLst>
        </pc:spChg>
        <pc:spChg chg="add mod">
          <ac:chgData name="Sylvanie Jaubert" userId="145e5813-3a76-46fc-93c3-5af837abfb3c" providerId="ADAL" clId="{C6AF8049-7368-4B4C-B70C-4712350C79C1}" dt="2022-03-23T14:49:57.523" v="2244"/>
          <ac:spMkLst>
            <pc:docMk/>
            <pc:sldMk cId="1338481640" sldId="292"/>
            <ac:spMk id="11" creationId="{8A5B8E5D-3B1B-4C18-962A-5CEAE77C568E}"/>
          </ac:spMkLst>
        </pc:spChg>
        <pc:picChg chg="add mod modCrop">
          <ac:chgData name="Sylvanie Jaubert" userId="145e5813-3a76-46fc-93c3-5af837abfb3c" providerId="ADAL" clId="{C6AF8049-7368-4B4C-B70C-4712350C79C1}" dt="2022-03-23T16:06:35.382" v="3125" actId="1076"/>
          <ac:picMkLst>
            <pc:docMk/>
            <pc:sldMk cId="1338481640" sldId="292"/>
            <ac:picMk id="6" creationId="{44B2B554-062A-4C6B-9F9B-BC447745A0FC}"/>
          </ac:picMkLst>
        </pc:picChg>
      </pc:sldChg>
      <pc:sldChg chg="addSp delSp modSp add mod">
        <pc:chgData name="Sylvanie Jaubert" userId="145e5813-3a76-46fc-93c3-5af837abfb3c" providerId="ADAL" clId="{C6AF8049-7368-4B4C-B70C-4712350C79C1}" dt="2022-03-23T15:53:21.424" v="2544" actId="113"/>
        <pc:sldMkLst>
          <pc:docMk/>
          <pc:sldMk cId="951496947" sldId="293"/>
        </pc:sldMkLst>
        <pc:spChg chg="del">
          <ac:chgData name="Sylvanie Jaubert" userId="145e5813-3a76-46fc-93c3-5af837abfb3c" providerId="ADAL" clId="{C6AF8049-7368-4B4C-B70C-4712350C79C1}" dt="2022-03-23T15:41:52.180" v="2278" actId="478"/>
          <ac:spMkLst>
            <pc:docMk/>
            <pc:sldMk cId="951496947" sldId="293"/>
            <ac:spMk id="13" creationId="{9F84D5E1-FD43-4264-9F49-103EEFC40006}"/>
          </ac:spMkLst>
        </pc:spChg>
        <pc:spChg chg="del">
          <ac:chgData name="Sylvanie Jaubert" userId="145e5813-3a76-46fc-93c3-5af837abfb3c" providerId="ADAL" clId="{C6AF8049-7368-4B4C-B70C-4712350C79C1}" dt="2022-03-23T15:41:45.510" v="2274" actId="478"/>
          <ac:spMkLst>
            <pc:docMk/>
            <pc:sldMk cId="951496947" sldId="293"/>
            <ac:spMk id="20" creationId="{95616059-9994-4D3F-9D09-B5C33AF4186E}"/>
          </ac:spMkLst>
        </pc:spChg>
        <pc:spChg chg="del">
          <ac:chgData name="Sylvanie Jaubert" userId="145e5813-3a76-46fc-93c3-5af837abfb3c" providerId="ADAL" clId="{C6AF8049-7368-4B4C-B70C-4712350C79C1}" dt="2022-03-23T15:41:48.647" v="2277" actId="478"/>
          <ac:spMkLst>
            <pc:docMk/>
            <pc:sldMk cId="951496947" sldId="293"/>
            <ac:spMk id="22" creationId="{6507DA54-77E6-467E-87AA-980FCD8D4EF1}"/>
          </ac:spMkLst>
        </pc:spChg>
        <pc:spChg chg="del mod">
          <ac:chgData name="Sylvanie Jaubert" userId="145e5813-3a76-46fc-93c3-5af837abfb3c" providerId="ADAL" clId="{C6AF8049-7368-4B4C-B70C-4712350C79C1}" dt="2022-03-23T15:41:46.195" v="2275" actId="478"/>
          <ac:spMkLst>
            <pc:docMk/>
            <pc:sldMk cId="951496947" sldId="293"/>
            <ac:spMk id="23" creationId="{AA9C4616-58F1-40F4-9976-CAD93FF15C47}"/>
          </ac:spMkLst>
        </pc:spChg>
        <pc:spChg chg="del">
          <ac:chgData name="Sylvanie Jaubert" userId="145e5813-3a76-46fc-93c3-5af837abfb3c" providerId="ADAL" clId="{C6AF8049-7368-4B4C-B70C-4712350C79C1}" dt="2022-03-23T15:41:42.831" v="2272" actId="478"/>
          <ac:spMkLst>
            <pc:docMk/>
            <pc:sldMk cId="951496947" sldId="293"/>
            <ac:spMk id="24" creationId="{08421074-F455-46D2-AB48-8B4182C67BEE}"/>
          </ac:spMkLst>
        </pc:spChg>
        <pc:spChg chg="add mod">
          <ac:chgData name="Sylvanie Jaubert" userId="145e5813-3a76-46fc-93c3-5af837abfb3c" providerId="ADAL" clId="{C6AF8049-7368-4B4C-B70C-4712350C79C1}" dt="2022-03-23T15:53:17.446" v="2542" actId="20577"/>
          <ac:spMkLst>
            <pc:docMk/>
            <pc:sldMk cId="951496947" sldId="293"/>
            <ac:spMk id="27" creationId="{1AA5E206-C365-438C-8548-F360ABFB2226}"/>
          </ac:spMkLst>
        </pc:spChg>
        <pc:spChg chg="add mod">
          <ac:chgData name="Sylvanie Jaubert" userId="145e5813-3a76-46fc-93c3-5af837abfb3c" providerId="ADAL" clId="{C6AF8049-7368-4B4C-B70C-4712350C79C1}" dt="2022-03-23T15:53:21.424" v="2544" actId="113"/>
          <ac:spMkLst>
            <pc:docMk/>
            <pc:sldMk cId="951496947" sldId="293"/>
            <ac:spMk id="28" creationId="{D9EB3254-F21E-468E-B0CE-8F5C140A46B6}"/>
          </ac:spMkLst>
        </pc:spChg>
        <pc:grpChg chg="del">
          <ac:chgData name="Sylvanie Jaubert" userId="145e5813-3a76-46fc-93c3-5af837abfb3c" providerId="ADAL" clId="{C6AF8049-7368-4B4C-B70C-4712350C79C1}" dt="2022-03-23T15:41:47.768" v="2276" actId="478"/>
          <ac:grpSpMkLst>
            <pc:docMk/>
            <pc:sldMk cId="951496947" sldId="293"/>
            <ac:grpSpMk id="9" creationId="{97C5773A-98A1-4E03-8451-429C774E0ABF}"/>
          </ac:grpSpMkLst>
        </pc:grpChg>
        <pc:grpChg chg="del">
          <ac:chgData name="Sylvanie Jaubert" userId="145e5813-3a76-46fc-93c3-5af837abfb3c" providerId="ADAL" clId="{C6AF8049-7368-4B4C-B70C-4712350C79C1}" dt="2022-03-23T15:41:40.147" v="2271" actId="478"/>
          <ac:grpSpMkLst>
            <pc:docMk/>
            <pc:sldMk cId="951496947" sldId="293"/>
            <ac:grpSpMk id="16" creationId="{51CB138D-90C3-4869-8ECB-5A1CD0F99245}"/>
          </ac:grpSpMkLst>
        </pc:grpChg>
        <pc:picChg chg="add mod">
          <ac:chgData name="Sylvanie Jaubert" userId="145e5813-3a76-46fc-93c3-5af837abfb3c" providerId="ADAL" clId="{C6AF8049-7368-4B4C-B70C-4712350C79C1}" dt="2022-03-23T15:52:00.804" v="2531" actId="14100"/>
          <ac:picMkLst>
            <pc:docMk/>
            <pc:sldMk cId="951496947" sldId="293"/>
            <ac:picMk id="25" creationId="{E594ABAB-9C9E-42D4-ADAF-686D3AAF9C5E}"/>
          </ac:picMkLst>
        </pc:picChg>
      </pc:sldChg>
      <pc:sldChg chg="addSp delSp modSp add mod">
        <pc:chgData name="Sylvanie Jaubert" userId="145e5813-3a76-46fc-93c3-5af837abfb3c" providerId="ADAL" clId="{C6AF8049-7368-4B4C-B70C-4712350C79C1}" dt="2022-03-24T08:14:23.887" v="3216" actId="1076"/>
        <pc:sldMkLst>
          <pc:docMk/>
          <pc:sldMk cId="3211994159" sldId="294"/>
        </pc:sldMkLst>
        <pc:spChg chg="add mod">
          <ac:chgData name="Sylvanie Jaubert" userId="145e5813-3a76-46fc-93c3-5af837abfb3c" providerId="ADAL" clId="{C6AF8049-7368-4B4C-B70C-4712350C79C1}" dt="2022-03-24T08:14:16.263" v="3214" actId="1076"/>
          <ac:spMkLst>
            <pc:docMk/>
            <pc:sldMk cId="3211994159" sldId="294"/>
            <ac:spMk id="2" creationId="{03E86D15-0AF7-4370-B73F-9AD89194D27B}"/>
          </ac:spMkLst>
        </pc:spChg>
        <pc:spChg chg="mod">
          <ac:chgData name="Sylvanie Jaubert" userId="145e5813-3a76-46fc-93c3-5af837abfb3c" providerId="ADAL" clId="{C6AF8049-7368-4B4C-B70C-4712350C79C1}" dt="2022-03-24T08:13:18.802" v="3127"/>
          <ac:spMkLst>
            <pc:docMk/>
            <pc:sldMk cId="3211994159" sldId="294"/>
            <ac:spMk id="5" creationId="{2258F77E-3926-4896-A24E-9267992F62CD}"/>
          </ac:spMkLst>
        </pc:spChg>
        <pc:spChg chg="del">
          <ac:chgData name="Sylvanie Jaubert" userId="145e5813-3a76-46fc-93c3-5af837abfb3c" providerId="ADAL" clId="{C6AF8049-7368-4B4C-B70C-4712350C79C1}" dt="2022-03-24T08:13:23.382" v="3128" actId="478"/>
          <ac:spMkLst>
            <pc:docMk/>
            <pc:sldMk cId="3211994159" sldId="294"/>
            <ac:spMk id="8" creationId="{3C3603D0-C6DB-41F0-83F6-1F331ADCCB3F}"/>
          </ac:spMkLst>
        </pc:spChg>
        <pc:spChg chg="add mod">
          <ac:chgData name="Sylvanie Jaubert" userId="145e5813-3a76-46fc-93c3-5af837abfb3c" providerId="ADAL" clId="{C6AF8049-7368-4B4C-B70C-4712350C79C1}" dt="2022-03-24T08:13:37.569" v="3131" actId="1076"/>
          <ac:spMkLst>
            <pc:docMk/>
            <pc:sldMk cId="3211994159" sldId="294"/>
            <ac:spMk id="12" creationId="{7C35E7EF-FBF2-4F87-967C-9B2334165564}"/>
          </ac:spMkLst>
        </pc:spChg>
        <pc:spChg chg="add mod">
          <ac:chgData name="Sylvanie Jaubert" userId="145e5813-3a76-46fc-93c3-5af837abfb3c" providerId="ADAL" clId="{C6AF8049-7368-4B4C-B70C-4712350C79C1}" dt="2022-03-24T08:13:37.569" v="3131" actId="1076"/>
          <ac:spMkLst>
            <pc:docMk/>
            <pc:sldMk cId="3211994159" sldId="294"/>
            <ac:spMk id="15" creationId="{1633B523-72A6-4A48-BAF3-1702D57C9FF1}"/>
          </ac:spMkLst>
        </pc:spChg>
        <pc:spChg chg="del">
          <ac:chgData name="Sylvanie Jaubert" userId="145e5813-3a76-46fc-93c3-5af837abfb3c" providerId="ADAL" clId="{C6AF8049-7368-4B4C-B70C-4712350C79C1}" dt="2022-03-24T08:13:23.382" v="3128" actId="478"/>
          <ac:spMkLst>
            <pc:docMk/>
            <pc:sldMk cId="3211994159" sldId="294"/>
            <ac:spMk id="16" creationId="{5F73B969-E64D-44FA-8BC9-11422454DD6E}"/>
          </ac:spMkLst>
        </pc:spChg>
        <pc:spChg chg="add mod">
          <ac:chgData name="Sylvanie Jaubert" userId="145e5813-3a76-46fc-93c3-5af837abfb3c" providerId="ADAL" clId="{C6AF8049-7368-4B4C-B70C-4712350C79C1}" dt="2022-03-24T08:14:18.849" v="3215" actId="1076"/>
          <ac:spMkLst>
            <pc:docMk/>
            <pc:sldMk cId="3211994159" sldId="294"/>
            <ac:spMk id="18" creationId="{036AE2C1-8030-415E-8CE4-5386D84FDAA3}"/>
          </ac:spMkLst>
        </pc:spChg>
        <pc:picChg chg="del">
          <ac:chgData name="Sylvanie Jaubert" userId="145e5813-3a76-46fc-93c3-5af837abfb3c" providerId="ADAL" clId="{C6AF8049-7368-4B4C-B70C-4712350C79C1}" dt="2022-03-24T08:13:23.382" v="3128" actId="478"/>
          <ac:picMkLst>
            <pc:docMk/>
            <pc:sldMk cId="3211994159" sldId="294"/>
            <ac:picMk id="4" creationId="{CF50569C-9090-448C-884F-240F9F689093}"/>
          </ac:picMkLst>
        </pc:picChg>
        <pc:picChg chg="del">
          <ac:chgData name="Sylvanie Jaubert" userId="145e5813-3a76-46fc-93c3-5af837abfb3c" providerId="ADAL" clId="{C6AF8049-7368-4B4C-B70C-4712350C79C1}" dt="2022-03-24T08:13:23.382" v="3128" actId="478"/>
          <ac:picMkLst>
            <pc:docMk/>
            <pc:sldMk cId="3211994159" sldId="294"/>
            <ac:picMk id="13" creationId="{4282BCC9-205A-4764-96D5-F40965C8A44B}"/>
          </ac:picMkLst>
        </pc:picChg>
        <pc:picChg chg="del">
          <ac:chgData name="Sylvanie Jaubert" userId="145e5813-3a76-46fc-93c3-5af837abfb3c" providerId="ADAL" clId="{C6AF8049-7368-4B4C-B70C-4712350C79C1}" dt="2022-03-24T08:13:23.382" v="3128" actId="478"/>
          <ac:picMkLst>
            <pc:docMk/>
            <pc:sldMk cId="3211994159" sldId="294"/>
            <ac:picMk id="14" creationId="{74A51BD5-4678-474F-9FA0-C1DFDDE6CE53}"/>
          </ac:picMkLst>
        </pc:picChg>
        <pc:picChg chg="add mod">
          <ac:chgData name="Sylvanie Jaubert" userId="145e5813-3a76-46fc-93c3-5af837abfb3c" providerId="ADAL" clId="{C6AF8049-7368-4B4C-B70C-4712350C79C1}" dt="2022-03-24T08:14:23.887" v="3216" actId="1076"/>
          <ac:picMkLst>
            <pc:docMk/>
            <pc:sldMk cId="3211994159" sldId="294"/>
            <ac:picMk id="19" creationId="{C2C0C7F7-0057-409F-95F8-62B4FDE7504F}"/>
          </ac:picMkLst>
        </pc:picChg>
      </pc:sldChg>
      <pc:sldChg chg="addSp delSp modSp add mod">
        <pc:chgData name="Sylvanie Jaubert" userId="145e5813-3a76-46fc-93c3-5af837abfb3c" providerId="ADAL" clId="{C6AF8049-7368-4B4C-B70C-4712350C79C1}" dt="2022-04-12T07:25:54.103" v="4679" actId="1076"/>
        <pc:sldMkLst>
          <pc:docMk/>
          <pc:sldMk cId="2750949606" sldId="295"/>
        </pc:sldMkLst>
        <pc:spChg chg="del">
          <ac:chgData name="Sylvanie Jaubert" userId="145e5813-3a76-46fc-93c3-5af837abfb3c" providerId="ADAL" clId="{C6AF8049-7368-4B4C-B70C-4712350C79C1}" dt="2022-03-30T06:45:47.106" v="3221" actId="478"/>
          <ac:spMkLst>
            <pc:docMk/>
            <pc:sldMk cId="2750949606" sldId="295"/>
            <ac:spMk id="5" creationId="{C3B8B45B-CF29-42CE-B7A3-0E1E2D51B9D9}"/>
          </ac:spMkLst>
        </pc:spChg>
        <pc:spChg chg="add mod">
          <ac:chgData name="Sylvanie Jaubert" userId="145e5813-3a76-46fc-93c3-5af837abfb3c" providerId="ADAL" clId="{C6AF8049-7368-4B4C-B70C-4712350C79C1}" dt="2022-03-30T06:45:51.735" v="3223" actId="1076"/>
          <ac:spMkLst>
            <pc:docMk/>
            <pc:sldMk cId="2750949606" sldId="295"/>
            <ac:spMk id="7" creationId="{73920A5A-F458-4551-848F-151532F7521F}"/>
          </ac:spMkLst>
        </pc:spChg>
        <pc:spChg chg="add mod">
          <ac:chgData name="Sylvanie Jaubert" userId="145e5813-3a76-46fc-93c3-5af837abfb3c" providerId="ADAL" clId="{C6AF8049-7368-4B4C-B70C-4712350C79C1}" dt="2022-04-06T07:08:33.043" v="4027" actId="1076"/>
          <ac:spMkLst>
            <pc:docMk/>
            <pc:sldMk cId="2750949606" sldId="295"/>
            <ac:spMk id="8" creationId="{11B4789E-6119-4581-92DF-D0723A7F8DC2}"/>
          </ac:spMkLst>
        </pc:spChg>
        <pc:spChg chg="add mod">
          <ac:chgData name="Sylvanie Jaubert" userId="145e5813-3a76-46fc-93c3-5af837abfb3c" providerId="ADAL" clId="{C6AF8049-7368-4B4C-B70C-4712350C79C1}" dt="2022-04-12T07:25:54.103" v="4679" actId="1076"/>
          <ac:spMkLst>
            <pc:docMk/>
            <pc:sldMk cId="2750949606" sldId="295"/>
            <ac:spMk id="10" creationId="{585C55BE-F071-4F29-8EE6-D00CDCDE15ED}"/>
          </ac:spMkLst>
        </pc:spChg>
        <pc:spChg chg="add del">
          <ac:chgData name="Sylvanie Jaubert" userId="145e5813-3a76-46fc-93c3-5af837abfb3c" providerId="ADAL" clId="{C6AF8049-7368-4B4C-B70C-4712350C79C1}" dt="2022-04-06T07:09:03.831" v="4029" actId="22"/>
          <ac:spMkLst>
            <pc:docMk/>
            <pc:sldMk cId="2750949606" sldId="295"/>
            <ac:spMk id="11" creationId="{97842336-4624-4DBA-8237-8A4DCE55C51F}"/>
          </ac:spMkLst>
        </pc:spChg>
        <pc:picChg chg="add mod">
          <ac:chgData name="Sylvanie Jaubert" userId="145e5813-3a76-46fc-93c3-5af837abfb3c" providerId="ADAL" clId="{C6AF8049-7368-4B4C-B70C-4712350C79C1}" dt="2022-04-06T07:08:33.043" v="4027" actId="1076"/>
          <ac:picMkLst>
            <pc:docMk/>
            <pc:sldMk cId="2750949606" sldId="295"/>
            <ac:picMk id="9" creationId="{C6A90BAB-9D8B-4D4B-B310-87751A42D992}"/>
          </ac:picMkLst>
        </pc:picChg>
      </pc:sldChg>
      <pc:sldChg chg="modSp add mod">
        <pc:chgData name="Sylvanie Jaubert" userId="145e5813-3a76-46fc-93c3-5af837abfb3c" providerId="ADAL" clId="{C6AF8049-7368-4B4C-B70C-4712350C79C1}" dt="2022-04-05T09:34:16.950" v="3792" actId="1076"/>
        <pc:sldMkLst>
          <pc:docMk/>
          <pc:sldMk cId="3841764687" sldId="296"/>
        </pc:sldMkLst>
        <pc:spChg chg="mod">
          <ac:chgData name="Sylvanie Jaubert" userId="145e5813-3a76-46fc-93c3-5af837abfb3c" providerId="ADAL" clId="{C6AF8049-7368-4B4C-B70C-4712350C79C1}" dt="2022-04-05T09:34:16.950" v="3792" actId="1076"/>
          <ac:spMkLst>
            <pc:docMk/>
            <pc:sldMk cId="3841764687" sldId="296"/>
            <ac:spMk id="8" creationId="{11B4789E-6119-4581-92DF-D0723A7F8DC2}"/>
          </ac:spMkLst>
        </pc:spChg>
        <pc:spChg chg="mod">
          <ac:chgData name="Sylvanie Jaubert" userId="145e5813-3a76-46fc-93c3-5af837abfb3c" providerId="ADAL" clId="{C6AF8049-7368-4B4C-B70C-4712350C79C1}" dt="2022-04-05T09:34:10.279" v="3783" actId="1076"/>
          <ac:spMkLst>
            <pc:docMk/>
            <pc:sldMk cId="3841764687" sldId="296"/>
            <ac:spMk id="10" creationId="{585C55BE-F071-4F29-8EE6-D00CDCDE15ED}"/>
          </ac:spMkLst>
        </pc:spChg>
        <pc:picChg chg="mod">
          <ac:chgData name="Sylvanie Jaubert" userId="145e5813-3a76-46fc-93c3-5af837abfb3c" providerId="ADAL" clId="{C6AF8049-7368-4B4C-B70C-4712350C79C1}" dt="2022-04-05T09:34:05.863" v="3781" actId="1076"/>
          <ac:picMkLst>
            <pc:docMk/>
            <pc:sldMk cId="3841764687" sldId="296"/>
            <ac:picMk id="9" creationId="{C6A90BAB-9D8B-4D4B-B310-87751A42D992}"/>
          </ac:picMkLst>
        </pc:picChg>
      </pc:sldChg>
      <pc:sldChg chg="addSp modSp add del mod">
        <pc:chgData name="Sylvanie Jaubert" userId="145e5813-3a76-46fc-93c3-5af837abfb3c" providerId="ADAL" clId="{C6AF8049-7368-4B4C-B70C-4712350C79C1}" dt="2022-04-07T09:15:40.666" v="4226" actId="47"/>
        <pc:sldMkLst>
          <pc:docMk/>
          <pc:sldMk cId="1792757094" sldId="297"/>
        </pc:sldMkLst>
        <pc:spChg chg="add mod">
          <ac:chgData name="Sylvanie Jaubert" userId="145e5813-3a76-46fc-93c3-5af837abfb3c" providerId="ADAL" clId="{C6AF8049-7368-4B4C-B70C-4712350C79C1}" dt="2022-04-06T07:03:27.279" v="4010" actId="1076"/>
          <ac:spMkLst>
            <pc:docMk/>
            <pc:sldMk cId="1792757094" sldId="297"/>
            <ac:spMk id="2" creationId="{6EC14615-2F28-4D35-912E-BD5434840E3A}"/>
          </ac:spMkLst>
        </pc:spChg>
        <pc:spChg chg="mod">
          <ac:chgData name="Sylvanie Jaubert" userId="145e5813-3a76-46fc-93c3-5af837abfb3c" providerId="ADAL" clId="{C6AF8049-7368-4B4C-B70C-4712350C79C1}" dt="2022-04-06T07:04:04.712" v="4013" actId="207"/>
          <ac:spMkLst>
            <pc:docMk/>
            <pc:sldMk cId="1792757094" sldId="297"/>
            <ac:spMk id="10" creationId="{585C55BE-F071-4F29-8EE6-D00CDCDE15ED}"/>
          </ac:spMkLst>
        </pc:spChg>
      </pc:sldChg>
      <pc:sldChg chg="add del">
        <pc:chgData name="Sylvanie Jaubert" userId="145e5813-3a76-46fc-93c3-5af837abfb3c" providerId="ADAL" clId="{C6AF8049-7368-4B4C-B70C-4712350C79C1}" dt="2022-04-06T07:03:49.484" v="4012"/>
        <pc:sldMkLst>
          <pc:docMk/>
          <pc:sldMk cId="1011017272" sldId="298"/>
        </pc:sldMkLst>
      </pc:sldChg>
      <pc:sldChg chg="delSp modSp add del mod">
        <pc:chgData name="Sylvanie Jaubert" userId="145e5813-3a76-46fc-93c3-5af837abfb3c" providerId="ADAL" clId="{C6AF8049-7368-4B4C-B70C-4712350C79C1}" dt="2022-04-06T07:09:13.967" v="4032" actId="47"/>
        <pc:sldMkLst>
          <pc:docMk/>
          <pc:sldMk cId="2439463705" sldId="298"/>
        </pc:sldMkLst>
        <pc:spChg chg="del">
          <ac:chgData name="Sylvanie Jaubert" userId="145e5813-3a76-46fc-93c3-5af837abfb3c" providerId="ADAL" clId="{C6AF8049-7368-4B4C-B70C-4712350C79C1}" dt="2022-04-06T07:09:10.730" v="4031" actId="21"/>
          <ac:spMkLst>
            <pc:docMk/>
            <pc:sldMk cId="2439463705" sldId="298"/>
            <ac:spMk id="2" creationId="{6EC14615-2F28-4D35-912E-BD5434840E3A}"/>
          </ac:spMkLst>
        </pc:spChg>
        <pc:spChg chg="mod">
          <ac:chgData name="Sylvanie Jaubert" userId="145e5813-3a76-46fc-93c3-5af837abfb3c" providerId="ADAL" clId="{C6AF8049-7368-4B4C-B70C-4712350C79C1}" dt="2022-04-06T07:08:15.560" v="4024" actId="20577"/>
          <ac:spMkLst>
            <pc:docMk/>
            <pc:sldMk cId="2439463705" sldId="298"/>
            <ac:spMk id="10" creationId="{585C55BE-F071-4F29-8EE6-D00CDCDE15ED}"/>
          </ac:spMkLst>
        </pc:spChg>
      </pc:sldChg>
      <pc:sldChg chg="addSp modSp add mod">
        <pc:chgData name="Sylvanie Jaubert" userId="145e5813-3a76-46fc-93c3-5af837abfb3c" providerId="ADAL" clId="{C6AF8049-7368-4B4C-B70C-4712350C79C1}" dt="2022-04-12T10:21:06.409" v="4916" actId="1076"/>
        <pc:sldMkLst>
          <pc:docMk/>
          <pc:sldMk cId="873754324" sldId="299"/>
        </pc:sldMkLst>
        <pc:spChg chg="mod">
          <ac:chgData name="Sylvanie Jaubert" userId="145e5813-3a76-46fc-93c3-5af837abfb3c" providerId="ADAL" clId="{C6AF8049-7368-4B4C-B70C-4712350C79C1}" dt="2022-04-12T07:27:37.809" v="4767" actId="1076"/>
          <ac:spMkLst>
            <pc:docMk/>
            <pc:sldMk cId="873754324" sldId="299"/>
            <ac:spMk id="8" creationId="{11B4789E-6119-4581-92DF-D0723A7F8DC2}"/>
          </ac:spMkLst>
        </pc:spChg>
        <pc:spChg chg="mod">
          <ac:chgData name="Sylvanie Jaubert" userId="145e5813-3a76-46fc-93c3-5af837abfb3c" providerId="ADAL" clId="{C6AF8049-7368-4B4C-B70C-4712350C79C1}" dt="2022-04-12T10:21:03.679" v="4915" actId="1076"/>
          <ac:spMkLst>
            <pc:docMk/>
            <pc:sldMk cId="873754324" sldId="299"/>
            <ac:spMk id="10" creationId="{585C55BE-F071-4F29-8EE6-D00CDCDE15ED}"/>
          </ac:spMkLst>
        </pc:spChg>
        <pc:spChg chg="add mod">
          <ac:chgData name="Sylvanie Jaubert" userId="145e5813-3a76-46fc-93c3-5af837abfb3c" providerId="ADAL" clId="{C6AF8049-7368-4B4C-B70C-4712350C79C1}" dt="2022-04-12T10:21:06.409" v="4916" actId="1076"/>
          <ac:spMkLst>
            <pc:docMk/>
            <pc:sldMk cId="873754324" sldId="299"/>
            <ac:spMk id="11" creationId="{ED7B2C94-0AC3-4C04-BC6D-98612936A0FA}"/>
          </ac:spMkLst>
        </pc:spChg>
        <pc:picChg chg="mod">
          <ac:chgData name="Sylvanie Jaubert" userId="145e5813-3a76-46fc-93c3-5af837abfb3c" providerId="ADAL" clId="{C6AF8049-7368-4B4C-B70C-4712350C79C1}" dt="2022-04-12T07:27:37.809" v="4767" actId="1076"/>
          <ac:picMkLst>
            <pc:docMk/>
            <pc:sldMk cId="873754324" sldId="299"/>
            <ac:picMk id="9" creationId="{C6A90BAB-9D8B-4D4B-B310-87751A42D992}"/>
          </ac:picMkLst>
        </pc:picChg>
      </pc:sldChg>
      <pc:sldChg chg="modSp add mod">
        <pc:chgData name="Sylvanie Jaubert" userId="145e5813-3a76-46fc-93c3-5af837abfb3c" providerId="ADAL" clId="{C6AF8049-7368-4B4C-B70C-4712350C79C1}" dt="2022-04-12T07:28:38.509" v="4779" actId="1076"/>
        <pc:sldMkLst>
          <pc:docMk/>
          <pc:sldMk cId="875548490" sldId="300"/>
        </pc:sldMkLst>
        <pc:spChg chg="mod">
          <ac:chgData name="Sylvanie Jaubert" userId="145e5813-3a76-46fc-93c3-5af837abfb3c" providerId="ADAL" clId="{C6AF8049-7368-4B4C-B70C-4712350C79C1}" dt="2022-04-12T07:28:38.509" v="4779" actId="1076"/>
          <ac:spMkLst>
            <pc:docMk/>
            <pc:sldMk cId="875548490" sldId="300"/>
            <ac:spMk id="10" creationId="{585C55BE-F071-4F29-8EE6-D00CDCDE15ED}"/>
          </ac:spMkLst>
        </pc:spChg>
        <pc:spChg chg="mod">
          <ac:chgData name="Sylvanie Jaubert" userId="145e5813-3a76-46fc-93c3-5af837abfb3c" providerId="ADAL" clId="{C6AF8049-7368-4B4C-B70C-4712350C79C1}" dt="2022-04-12T07:28:38.509" v="4779" actId="1076"/>
          <ac:spMkLst>
            <pc:docMk/>
            <pc:sldMk cId="875548490" sldId="300"/>
            <ac:spMk id="11" creationId="{ED7B2C94-0AC3-4C04-BC6D-98612936A0FA}"/>
          </ac:spMkLst>
        </pc:spChg>
      </pc:sldChg>
      <pc:sldChg chg="modSp add mod">
        <pc:chgData name="Sylvanie Jaubert" userId="145e5813-3a76-46fc-93c3-5af837abfb3c" providerId="ADAL" clId="{C6AF8049-7368-4B4C-B70C-4712350C79C1}" dt="2022-04-12T07:38:32.037" v="4790" actId="14100"/>
        <pc:sldMkLst>
          <pc:docMk/>
          <pc:sldMk cId="1121830753" sldId="301"/>
        </pc:sldMkLst>
        <pc:spChg chg="mod">
          <ac:chgData name="Sylvanie Jaubert" userId="145e5813-3a76-46fc-93c3-5af837abfb3c" providerId="ADAL" clId="{C6AF8049-7368-4B4C-B70C-4712350C79C1}" dt="2022-04-12T07:35:11.286" v="4784" actId="1076"/>
          <ac:spMkLst>
            <pc:docMk/>
            <pc:sldMk cId="1121830753" sldId="301"/>
            <ac:spMk id="10" creationId="{585C55BE-F071-4F29-8EE6-D00CDCDE15ED}"/>
          </ac:spMkLst>
        </pc:spChg>
        <pc:spChg chg="mod">
          <ac:chgData name="Sylvanie Jaubert" userId="145e5813-3a76-46fc-93c3-5af837abfb3c" providerId="ADAL" clId="{C6AF8049-7368-4B4C-B70C-4712350C79C1}" dt="2022-04-12T07:38:32.037" v="4790" actId="14100"/>
          <ac:spMkLst>
            <pc:docMk/>
            <pc:sldMk cId="1121830753" sldId="301"/>
            <ac:spMk id="11" creationId="{ED7B2C94-0AC3-4C04-BC6D-98612936A0FA}"/>
          </ac:spMkLst>
        </pc:spChg>
      </pc:sldChg>
      <pc:sldChg chg="addSp delSp modSp add mod">
        <pc:chgData name="Sylvanie Jaubert" userId="145e5813-3a76-46fc-93c3-5af837abfb3c" providerId="ADAL" clId="{C6AF8049-7368-4B4C-B70C-4712350C79C1}" dt="2022-04-12T10:21:48.808" v="4920" actId="14100"/>
        <pc:sldMkLst>
          <pc:docMk/>
          <pc:sldMk cId="717752933" sldId="303"/>
        </pc:sldMkLst>
        <pc:spChg chg="mod">
          <ac:chgData name="Sylvanie Jaubert" userId="145e5813-3a76-46fc-93c3-5af837abfb3c" providerId="ADAL" clId="{C6AF8049-7368-4B4C-B70C-4712350C79C1}" dt="2022-04-12T10:16:54.394" v="4813" actId="313"/>
          <ac:spMkLst>
            <pc:docMk/>
            <pc:sldMk cId="717752933" sldId="303"/>
            <ac:spMk id="5" creationId="{166563FF-5014-4378-9672-740718445C0B}"/>
          </ac:spMkLst>
        </pc:spChg>
        <pc:spChg chg="del">
          <ac:chgData name="Sylvanie Jaubert" userId="145e5813-3a76-46fc-93c3-5af837abfb3c" providerId="ADAL" clId="{C6AF8049-7368-4B4C-B70C-4712350C79C1}" dt="2022-04-12T10:17:00.292" v="4814" actId="478"/>
          <ac:spMkLst>
            <pc:docMk/>
            <pc:sldMk cId="717752933" sldId="303"/>
            <ac:spMk id="7" creationId="{513FD98A-BE6D-4A9E-AF48-66AA65010919}"/>
          </ac:spMkLst>
        </pc:spChg>
        <pc:spChg chg="del mod">
          <ac:chgData name="Sylvanie Jaubert" userId="145e5813-3a76-46fc-93c3-5af837abfb3c" providerId="ADAL" clId="{C6AF8049-7368-4B4C-B70C-4712350C79C1}" dt="2022-04-12T10:17:37.818" v="4816" actId="478"/>
          <ac:spMkLst>
            <pc:docMk/>
            <pc:sldMk cId="717752933" sldId="303"/>
            <ac:spMk id="8" creationId="{EEC24746-F194-4AAE-8F80-8387E1E502DD}"/>
          </ac:spMkLst>
        </pc:spChg>
        <pc:spChg chg="del mod">
          <ac:chgData name="Sylvanie Jaubert" userId="145e5813-3a76-46fc-93c3-5af837abfb3c" providerId="ADAL" clId="{C6AF8049-7368-4B4C-B70C-4712350C79C1}" dt="2022-04-12T10:17:37.818" v="4816" actId="478"/>
          <ac:spMkLst>
            <pc:docMk/>
            <pc:sldMk cId="717752933" sldId="303"/>
            <ac:spMk id="9" creationId="{3F95D305-D299-4429-8B79-4F79DE4629BC}"/>
          </ac:spMkLst>
        </pc:spChg>
        <pc:spChg chg="del">
          <ac:chgData name="Sylvanie Jaubert" userId="145e5813-3a76-46fc-93c3-5af837abfb3c" providerId="ADAL" clId="{C6AF8049-7368-4B4C-B70C-4712350C79C1}" dt="2022-04-12T10:17:37.818" v="4816" actId="478"/>
          <ac:spMkLst>
            <pc:docMk/>
            <pc:sldMk cId="717752933" sldId="303"/>
            <ac:spMk id="12" creationId="{03B739BD-3BCC-450C-BC79-7DEDF9EAFC28}"/>
          </ac:spMkLst>
        </pc:spChg>
        <pc:spChg chg="del">
          <ac:chgData name="Sylvanie Jaubert" userId="145e5813-3a76-46fc-93c3-5af837abfb3c" providerId="ADAL" clId="{C6AF8049-7368-4B4C-B70C-4712350C79C1}" dt="2022-04-12T10:17:00.292" v="4814" actId="478"/>
          <ac:spMkLst>
            <pc:docMk/>
            <pc:sldMk cId="717752933" sldId="303"/>
            <ac:spMk id="13" creationId="{20EC776C-287C-4F7A-A82A-FE71C6D9E02D}"/>
          </ac:spMkLst>
        </pc:spChg>
        <pc:spChg chg="del">
          <ac:chgData name="Sylvanie Jaubert" userId="145e5813-3a76-46fc-93c3-5af837abfb3c" providerId="ADAL" clId="{C6AF8049-7368-4B4C-B70C-4712350C79C1}" dt="2022-04-12T10:17:00.292" v="4814" actId="478"/>
          <ac:spMkLst>
            <pc:docMk/>
            <pc:sldMk cId="717752933" sldId="303"/>
            <ac:spMk id="14" creationId="{8803523C-4F25-43C3-985A-BEB537F57905}"/>
          </ac:spMkLst>
        </pc:spChg>
        <pc:spChg chg="del">
          <ac:chgData name="Sylvanie Jaubert" userId="145e5813-3a76-46fc-93c3-5af837abfb3c" providerId="ADAL" clId="{C6AF8049-7368-4B4C-B70C-4712350C79C1}" dt="2022-04-12T10:17:00.292" v="4814" actId="478"/>
          <ac:spMkLst>
            <pc:docMk/>
            <pc:sldMk cId="717752933" sldId="303"/>
            <ac:spMk id="16" creationId="{66363394-2D8B-4495-847F-F04DE76C8DD5}"/>
          </ac:spMkLst>
        </pc:spChg>
        <pc:spChg chg="del">
          <ac:chgData name="Sylvanie Jaubert" userId="145e5813-3a76-46fc-93c3-5af837abfb3c" providerId="ADAL" clId="{C6AF8049-7368-4B4C-B70C-4712350C79C1}" dt="2022-04-12T10:17:00.292" v="4814" actId="478"/>
          <ac:spMkLst>
            <pc:docMk/>
            <pc:sldMk cId="717752933" sldId="303"/>
            <ac:spMk id="17" creationId="{E842F603-DE3D-4765-BE84-68DE20830716}"/>
          </ac:spMkLst>
        </pc:spChg>
        <pc:spChg chg="add mod">
          <ac:chgData name="Sylvanie Jaubert" userId="145e5813-3a76-46fc-93c3-5af837abfb3c" providerId="ADAL" clId="{C6AF8049-7368-4B4C-B70C-4712350C79C1}" dt="2022-04-12T10:21:48.808" v="4920" actId="14100"/>
          <ac:spMkLst>
            <pc:docMk/>
            <pc:sldMk cId="717752933" sldId="303"/>
            <ac:spMk id="18" creationId="{97716646-88D5-4C1F-9D96-E0B85B47A455}"/>
          </ac:spMkLst>
        </pc:spChg>
        <pc:spChg chg="add del mod">
          <ac:chgData name="Sylvanie Jaubert" userId="145e5813-3a76-46fc-93c3-5af837abfb3c" providerId="ADAL" clId="{C6AF8049-7368-4B4C-B70C-4712350C79C1}" dt="2022-04-12T10:19:44.999" v="4866" actId="478"/>
          <ac:spMkLst>
            <pc:docMk/>
            <pc:sldMk cId="717752933" sldId="303"/>
            <ac:spMk id="20" creationId="{8E7F35FE-E33D-4B46-BE68-1B9D0A890355}"/>
          </ac:spMkLst>
        </pc:spChg>
        <pc:spChg chg="add del mod">
          <ac:chgData name="Sylvanie Jaubert" userId="145e5813-3a76-46fc-93c3-5af837abfb3c" providerId="ADAL" clId="{C6AF8049-7368-4B4C-B70C-4712350C79C1}" dt="2022-04-12T10:17:50.095" v="4818" actId="478"/>
          <ac:spMkLst>
            <pc:docMk/>
            <pc:sldMk cId="717752933" sldId="303"/>
            <ac:spMk id="21" creationId="{92623881-472B-41B3-B6E8-C9A46806D705}"/>
          </ac:spMkLst>
        </pc:spChg>
        <pc:spChg chg="add del mod">
          <ac:chgData name="Sylvanie Jaubert" userId="145e5813-3a76-46fc-93c3-5af837abfb3c" providerId="ADAL" clId="{C6AF8049-7368-4B4C-B70C-4712350C79C1}" dt="2022-04-12T10:17:50.095" v="4818" actId="478"/>
          <ac:spMkLst>
            <pc:docMk/>
            <pc:sldMk cId="717752933" sldId="303"/>
            <ac:spMk id="22" creationId="{51F63961-7555-42DD-95A0-A27FDEA0EF64}"/>
          </ac:spMkLst>
        </pc:spChg>
        <pc:spChg chg="add del mod">
          <ac:chgData name="Sylvanie Jaubert" userId="145e5813-3a76-46fc-93c3-5af837abfb3c" providerId="ADAL" clId="{C6AF8049-7368-4B4C-B70C-4712350C79C1}" dt="2022-04-12T10:17:50.095" v="4818" actId="478"/>
          <ac:spMkLst>
            <pc:docMk/>
            <pc:sldMk cId="717752933" sldId="303"/>
            <ac:spMk id="23" creationId="{E728564A-5C16-4ABF-AED6-5715A909DA38}"/>
          </ac:spMkLst>
        </pc:spChg>
        <pc:spChg chg="add del mod">
          <ac:chgData name="Sylvanie Jaubert" userId="145e5813-3a76-46fc-93c3-5af837abfb3c" providerId="ADAL" clId="{C6AF8049-7368-4B4C-B70C-4712350C79C1}" dt="2022-04-12T10:17:50.095" v="4818" actId="478"/>
          <ac:spMkLst>
            <pc:docMk/>
            <pc:sldMk cId="717752933" sldId="303"/>
            <ac:spMk id="24" creationId="{2ABDC494-4D9B-4D52-8713-702E21A5AB9B}"/>
          </ac:spMkLst>
        </pc:spChg>
        <pc:spChg chg="add del mod">
          <ac:chgData name="Sylvanie Jaubert" userId="145e5813-3a76-46fc-93c3-5af837abfb3c" providerId="ADAL" clId="{C6AF8049-7368-4B4C-B70C-4712350C79C1}" dt="2022-04-12T10:17:50.095" v="4818" actId="478"/>
          <ac:spMkLst>
            <pc:docMk/>
            <pc:sldMk cId="717752933" sldId="303"/>
            <ac:spMk id="25" creationId="{B4AFF34A-143C-468C-8769-7D3D1D9A67AD}"/>
          </ac:spMkLst>
        </pc:spChg>
      </pc:sldChg>
    </pc:docChg>
  </pc:docChgLst>
  <pc:docChgLst>
    <pc:chgData name="Sylvanie Jaubert" userId="145e5813-3a76-46fc-93c3-5af837abfb3c" providerId="ADAL" clId="{878258E5-787A-494B-B0DD-4DDB2E8A5345}"/>
    <pc:docChg chg="undo custSel addSld delSld modSld modMainMaster">
      <pc:chgData name="Sylvanie Jaubert" userId="145e5813-3a76-46fc-93c3-5af837abfb3c" providerId="ADAL" clId="{878258E5-787A-494B-B0DD-4DDB2E8A5345}" dt="2022-03-10T07:50:50.868" v="654" actId="167"/>
      <pc:docMkLst>
        <pc:docMk/>
      </pc:docMkLst>
      <pc:sldChg chg="addSp delSp modSp mod">
        <pc:chgData name="Sylvanie Jaubert" userId="145e5813-3a76-46fc-93c3-5af837abfb3c" providerId="ADAL" clId="{878258E5-787A-494B-B0DD-4DDB2E8A5345}" dt="2022-03-09T07:59:48.505" v="9" actId="1076"/>
        <pc:sldMkLst>
          <pc:docMk/>
          <pc:sldMk cId="4104271290" sldId="256"/>
        </pc:sldMkLst>
        <pc:spChg chg="mod">
          <ac:chgData name="Sylvanie Jaubert" userId="145e5813-3a76-46fc-93c3-5af837abfb3c" providerId="ADAL" clId="{878258E5-787A-494B-B0DD-4DDB2E8A5345}" dt="2022-03-09T06:59:41.782" v="2" actId="1076"/>
          <ac:spMkLst>
            <pc:docMk/>
            <pc:sldMk cId="4104271290" sldId="256"/>
            <ac:spMk id="4" creationId="{F223A0CC-1CB8-804B-944B-4B1B2FA124A5}"/>
          </ac:spMkLst>
        </pc:spChg>
        <pc:picChg chg="add mod">
          <ac:chgData name="Sylvanie Jaubert" userId="145e5813-3a76-46fc-93c3-5af837abfb3c" providerId="ADAL" clId="{878258E5-787A-494B-B0DD-4DDB2E8A5345}" dt="2022-03-09T07:59:48.505" v="9" actId="1076"/>
          <ac:picMkLst>
            <pc:docMk/>
            <pc:sldMk cId="4104271290" sldId="256"/>
            <ac:picMk id="3" creationId="{21795E61-92B8-4A1E-A98C-7A175E81E604}"/>
          </ac:picMkLst>
        </pc:picChg>
        <pc:picChg chg="del">
          <ac:chgData name="Sylvanie Jaubert" userId="145e5813-3a76-46fc-93c3-5af837abfb3c" providerId="ADAL" clId="{878258E5-787A-494B-B0DD-4DDB2E8A5345}" dt="2022-03-09T07:59:23.427" v="3" actId="478"/>
          <ac:picMkLst>
            <pc:docMk/>
            <pc:sldMk cId="4104271290" sldId="256"/>
            <ac:picMk id="17" creationId="{26B0C6F4-2E2E-46B8-BCC5-5C8E0ABAF6F3}"/>
          </ac:picMkLst>
        </pc:picChg>
      </pc:sldChg>
      <pc:sldChg chg="addSp delSp modSp mod">
        <pc:chgData name="Sylvanie Jaubert" userId="145e5813-3a76-46fc-93c3-5af837abfb3c" providerId="ADAL" clId="{878258E5-787A-494B-B0DD-4DDB2E8A5345}" dt="2022-03-10T07:50:01.064" v="643"/>
        <pc:sldMkLst>
          <pc:docMk/>
          <pc:sldMk cId="2614432089" sldId="275"/>
        </pc:sldMkLst>
        <pc:spChg chg="mod">
          <ac:chgData name="Sylvanie Jaubert" userId="145e5813-3a76-46fc-93c3-5af837abfb3c" providerId="ADAL" clId="{878258E5-787A-494B-B0DD-4DDB2E8A5345}" dt="2022-03-10T07:48:50.939" v="616" actId="1035"/>
          <ac:spMkLst>
            <pc:docMk/>
            <pc:sldMk cId="2614432089" sldId="275"/>
            <ac:spMk id="7" creationId="{513FD98A-BE6D-4A9E-AF48-66AA65010919}"/>
          </ac:spMkLst>
        </pc:spChg>
        <pc:spChg chg="del">
          <ac:chgData name="Sylvanie Jaubert" userId="145e5813-3a76-46fc-93c3-5af837abfb3c" providerId="ADAL" clId="{878258E5-787A-494B-B0DD-4DDB2E8A5345}" dt="2022-03-10T07:50:00.779" v="642" actId="478"/>
          <ac:spMkLst>
            <pc:docMk/>
            <pc:sldMk cId="2614432089" sldId="275"/>
            <ac:spMk id="11" creationId="{F23A1DAF-7F88-4909-BA17-D2E35A5B6E71}"/>
          </ac:spMkLst>
        </pc:spChg>
        <pc:spChg chg="add mod">
          <ac:chgData name="Sylvanie Jaubert" userId="145e5813-3a76-46fc-93c3-5af837abfb3c" providerId="ADAL" clId="{878258E5-787A-494B-B0DD-4DDB2E8A5345}" dt="2022-03-10T07:50:01.064" v="643"/>
          <ac:spMkLst>
            <pc:docMk/>
            <pc:sldMk cId="2614432089" sldId="275"/>
            <ac:spMk id="15" creationId="{84E3EA58-40FD-4552-8986-4A3C0F29E8C8}"/>
          </ac:spMkLst>
        </pc:spChg>
        <pc:spChg chg="mod">
          <ac:chgData name="Sylvanie Jaubert" userId="145e5813-3a76-46fc-93c3-5af837abfb3c" providerId="ADAL" clId="{878258E5-787A-494B-B0DD-4DDB2E8A5345}" dt="2022-03-10T07:48:50.939" v="616" actId="1035"/>
          <ac:spMkLst>
            <pc:docMk/>
            <pc:sldMk cId="2614432089" sldId="275"/>
            <ac:spMk id="16" creationId="{66363394-2D8B-4495-847F-F04DE76C8DD5}"/>
          </ac:spMkLst>
        </pc:spChg>
        <pc:spChg chg="mod">
          <ac:chgData name="Sylvanie Jaubert" userId="145e5813-3a76-46fc-93c3-5af837abfb3c" providerId="ADAL" clId="{878258E5-787A-494B-B0DD-4DDB2E8A5345}" dt="2022-03-10T07:48:50.939" v="616" actId="1035"/>
          <ac:spMkLst>
            <pc:docMk/>
            <pc:sldMk cId="2614432089" sldId="275"/>
            <ac:spMk id="17" creationId="{E842F603-DE3D-4765-BE84-68DE20830716}"/>
          </ac:spMkLst>
        </pc:spChg>
        <pc:picChg chg="del">
          <ac:chgData name="Sylvanie Jaubert" userId="145e5813-3a76-46fc-93c3-5af837abfb3c" providerId="ADAL" clId="{878258E5-787A-494B-B0DD-4DDB2E8A5345}" dt="2022-03-09T08:00:44.503" v="23" actId="478"/>
          <ac:picMkLst>
            <pc:docMk/>
            <pc:sldMk cId="2614432089" sldId="275"/>
            <ac:picMk id="15" creationId="{C697C70D-ED56-43A4-B332-24BDCF2B9AAB}"/>
          </ac:picMkLst>
        </pc:picChg>
        <pc:picChg chg="add del mod">
          <ac:chgData name="Sylvanie Jaubert" userId="145e5813-3a76-46fc-93c3-5af837abfb3c" providerId="ADAL" clId="{878258E5-787A-494B-B0DD-4DDB2E8A5345}" dt="2022-03-09T08:04:51.303" v="66" actId="478"/>
          <ac:picMkLst>
            <pc:docMk/>
            <pc:sldMk cId="2614432089" sldId="275"/>
            <ac:picMk id="18" creationId="{7722E8E4-AD8F-4C22-BEEB-086BEB33E721}"/>
          </ac:picMkLst>
        </pc:picChg>
        <pc:picChg chg="add mod">
          <ac:chgData name="Sylvanie Jaubert" userId="145e5813-3a76-46fc-93c3-5af837abfb3c" providerId="ADAL" clId="{878258E5-787A-494B-B0DD-4DDB2E8A5345}" dt="2022-03-09T08:05:29.940" v="78"/>
          <ac:picMkLst>
            <pc:docMk/>
            <pc:sldMk cId="2614432089" sldId="275"/>
            <ac:picMk id="19" creationId="{59B408BD-1B3B-49D1-AD2A-5E36514CA792}"/>
          </ac:picMkLst>
        </pc:picChg>
      </pc:sldChg>
      <pc:sldChg chg="addSp delSp modSp mod">
        <pc:chgData name="Sylvanie Jaubert" userId="145e5813-3a76-46fc-93c3-5af837abfb3c" providerId="ADAL" clId="{878258E5-787A-494B-B0DD-4DDB2E8A5345}" dt="2022-03-10T07:49:42.417" v="635" actId="1076"/>
        <pc:sldMkLst>
          <pc:docMk/>
          <pc:sldMk cId="4292989745" sldId="276"/>
        </pc:sldMkLst>
        <pc:spChg chg="del">
          <ac:chgData name="Sylvanie Jaubert" userId="145e5813-3a76-46fc-93c3-5af837abfb3c" providerId="ADAL" clId="{878258E5-787A-494B-B0DD-4DDB2E8A5345}" dt="2022-03-10T07:49:36.256" v="634" actId="478"/>
          <ac:spMkLst>
            <pc:docMk/>
            <pc:sldMk cId="4292989745" sldId="276"/>
            <ac:spMk id="4" creationId="{4F8509DE-1FC6-4637-9680-A8767F33911A}"/>
          </ac:spMkLst>
        </pc:spChg>
        <pc:spChg chg="add mod">
          <ac:chgData name="Sylvanie Jaubert" userId="145e5813-3a76-46fc-93c3-5af837abfb3c" providerId="ADAL" clId="{878258E5-787A-494B-B0DD-4DDB2E8A5345}" dt="2022-03-10T07:49:42.417" v="635" actId="1076"/>
          <ac:spMkLst>
            <pc:docMk/>
            <pc:sldMk cId="4292989745" sldId="276"/>
            <ac:spMk id="9" creationId="{E7DCBC0F-3AA6-4AC8-BBB0-48EDD20A0F15}"/>
          </ac:spMkLst>
        </pc:spChg>
        <pc:picChg chg="add del mod">
          <ac:chgData name="Sylvanie Jaubert" userId="145e5813-3a76-46fc-93c3-5af837abfb3c" providerId="ADAL" clId="{878258E5-787A-494B-B0DD-4DDB2E8A5345}" dt="2022-03-09T08:04:46.195" v="62" actId="478"/>
          <ac:picMkLst>
            <pc:docMk/>
            <pc:sldMk cId="4292989745" sldId="276"/>
            <ac:picMk id="10" creationId="{708C7E40-C7C2-41E6-A0DB-D4AF9BFF1A1A}"/>
          </ac:picMkLst>
        </pc:picChg>
        <pc:picChg chg="add mod">
          <ac:chgData name="Sylvanie Jaubert" userId="145e5813-3a76-46fc-93c3-5af837abfb3c" providerId="ADAL" clId="{878258E5-787A-494B-B0DD-4DDB2E8A5345}" dt="2022-03-09T08:05:20.040" v="74" actId="14100"/>
          <ac:picMkLst>
            <pc:docMk/>
            <pc:sldMk cId="4292989745" sldId="276"/>
            <ac:picMk id="13" creationId="{4C8C9E91-A5D3-4B58-B2E4-7EAFB63CA55A}"/>
          </ac:picMkLst>
        </pc:picChg>
        <pc:picChg chg="del">
          <ac:chgData name="Sylvanie Jaubert" userId="145e5813-3a76-46fc-93c3-5af837abfb3c" providerId="ADAL" clId="{878258E5-787A-494B-B0DD-4DDB2E8A5345}" dt="2022-03-09T08:00:17.621" v="10" actId="478"/>
          <ac:picMkLst>
            <pc:docMk/>
            <pc:sldMk cId="4292989745" sldId="276"/>
            <ac:picMk id="24" creationId="{090664E5-A78E-43C2-9E21-0178F75A0B7F}"/>
          </ac:picMkLst>
        </pc:picChg>
      </pc:sldChg>
      <pc:sldChg chg="addSp delSp modSp mod">
        <pc:chgData name="Sylvanie Jaubert" userId="145e5813-3a76-46fc-93c3-5af837abfb3c" providerId="ADAL" clId="{878258E5-787A-494B-B0DD-4DDB2E8A5345}" dt="2022-03-10T07:50:11.684" v="649"/>
        <pc:sldMkLst>
          <pc:docMk/>
          <pc:sldMk cId="1957141378" sldId="278"/>
        </pc:sldMkLst>
        <pc:spChg chg="del">
          <ac:chgData name="Sylvanie Jaubert" userId="145e5813-3a76-46fc-93c3-5af837abfb3c" providerId="ADAL" clId="{878258E5-787A-494B-B0DD-4DDB2E8A5345}" dt="2022-03-10T07:50:11.406" v="648" actId="478"/>
          <ac:spMkLst>
            <pc:docMk/>
            <pc:sldMk cId="1957141378" sldId="278"/>
            <ac:spMk id="7" creationId="{E63AEAF1-FB29-4785-B00A-324A26DFB361}"/>
          </ac:spMkLst>
        </pc:spChg>
        <pc:spChg chg="add mod">
          <ac:chgData name="Sylvanie Jaubert" userId="145e5813-3a76-46fc-93c3-5af837abfb3c" providerId="ADAL" clId="{878258E5-787A-494B-B0DD-4DDB2E8A5345}" dt="2022-03-10T07:50:11.684" v="649"/>
          <ac:spMkLst>
            <pc:docMk/>
            <pc:sldMk cId="1957141378" sldId="278"/>
            <ac:spMk id="13" creationId="{7F31D12F-28B2-46EE-9EE6-5BC27978E532}"/>
          </ac:spMkLst>
        </pc:spChg>
        <pc:picChg chg="del">
          <ac:chgData name="Sylvanie Jaubert" userId="145e5813-3a76-46fc-93c3-5af837abfb3c" providerId="ADAL" clId="{878258E5-787A-494B-B0DD-4DDB2E8A5345}" dt="2022-03-09T08:00:52.830" v="29" actId="478"/>
          <ac:picMkLst>
            <pc:docMk/>
            <pc:sldMk cId="1957141378" sldId="278"/>
            <ac:picMk id="9" creationId="{F0974277-62F0-4DEC-A2A7-17C828AC8A45}"/>
          </ac:picMkLst>
        </pc:picChg>
        <pc:picChg chg="add del mod">
          <ac:chgData name="Sylvanie Jaubert" userId="145e5813-3a76-46fc-93c3-5af837abfb3c" providerId="ADAL" clId="{878258E5-787A-494B-B0DD-4DDB2E8A5345}" dt="2022-03-09T08:04:53.878" v="68" actId="478"/>
          <ac:picMkLst>
            <pc:docMk/>
            <pc:sldMk cId="1957141378" sldId="278"/>
            <ac:picMk id="13" creationId="{1036A08A-F72F-4501-B823-4EF9318012A6}"/>
          </ac:picMkLst>
        </pc:picChg>
        <pc:picChg chg="add mod">
          <ac:chgData name="Sylvanie Jaubert" userId="145e5813-3a76-46fc-93c3-5af837abfb3c" providerId="ADAL" clId="{878258E5-787A-494B-B0DD-4DDB2E8A5345}" dt="2022-03-09T08:05:35.119" v="82"/>
          <ac:picMkLst>
            <pc:docMk/>
            <pc:sldMk cId="1957141378" sldId="278"/>
            <ac:picMk id="14" creationId="{C5225260-0811-424A-8EAA-44E6A4E2AD78}"/>
          </ac:picMkLst>
        </pc:picChg>
      </pc:sldChg>
      <pc:sldChg chg="addSp delSp modSp mod">
        <pc:chgData name="Sylvanie Jaubert" userId="145e5813-3a76-46fc-93c3-5af837abfb3c" providerId="ADAL" clId="{878258E5-787A-494B-B0DD-4DDB2E8A5345}" dt="2022-03-10T07:49:49.127" v="637"/>
        <pc:sldMkLst>
          <pc:docMk/>
          <pc:sldMk cId="572674783" sldId="279"/>
        </pc:sldMkLst>
        <pc:spChg chg="mod">
          <ac:chgData name="Sylvanie Jaubert" userId="145e5813-3a76-46fc-93c3-5af837abfb3c" providerId="ADAL" clId="{878258E5-787A-494B-B0DD-4DDB2E8A5345}" dt="2022-03-10T07:44:28.917" v="545" actId="20577"/>
          <ac:spMkLst>
            <pc:docMk/>
            <pc:sldMk cId="572674783" sldId="279"/>
            <ac:spMk id="6" creationId="{0CF628C2-499F-4E36-8598-8173CDCF9AB3}"/>
          </ac:spMkLst>
        </pc:spChg>
        <pc:spChg chg="del">
          <ac:chgData name="Sylvanie Jaubert" userId="145e5813-3a76-46fc-93c3-5af837abfb3c" providerId="ADAL" clId="{878258E5-787A-494B-B0DD-4DDB2E8A5345}" dt="2022-03-10T07:45:26.903" v="600" actId="478"/>
          <ac:spMkLst>
            <pc:docMk/>
            <pc:sldMk cId="572674783" sldId="279"/>
            <ac:spMk id="12" creationId="{C27ABA2A-9BFA-4715-86FC-3CFCCBC55009}"/>
          </ac:spMkLst>
        </pc:spChg>
        <pc:spChg chg="mod">
          <ac:chgData name="Sylvanie Jaubert" userId="145e5813-3a76-46fc-93c3-5af837abfb3c" providerId="ADAL" clId="{878258E5-787A-494B-B0DD-4DDB2E8A5345}" dt="2022-03-10T07:44:51.161" v="569" actId="20577"/>
          <ac:spMkLst>
            <pc:docMk/>
            <pc:sldMk cId="572674783" sldId="279"/>
            <ac:spMk id="13" creationId="{4C99498A-8EF0-4F63-9A73-94485EE279CC}"/>
          </ac:spMkLst>
        </pc:spChg>
        <pc:spChg chg="del">
          <ac:chgData name="Sylvanie Jaubert" userId="145e5813-3a76-46fc-93c3-5af837abfb3c" providerId="ADAL" clId="{878258E5-787A-494B-B0DD-4DDB2E8A5345}" dt="2022-03-10T07:49:48.811" v="636" actId="478"/>
          <ac:spMkLst>
            <pc:docMk/>
            <pc:sldMk cId="572674783" sldId="279"/>
            <ac:spMk id="15" creationId="{E2781020-217E-491F-A0FD-FBB2715811ED}"/>
          </ac:spMkLst>
        </pc:spChg>
        <pc:spChg chg="mod">
          <ac:chgData name="Sylvanie Jaubert" userId="145e5813-3a76-46fc-93c3-5af837abfb3c" providerId="ADAL" clId="{878258E5-787A-494B-B0DD-4DDB2E8A5345}" dt="2022-03-10T07:45:20.736" v="599" actId="1076"/>
          <ac:spMkLst>
            <pc:docMk/>
            <pc:sldMk cId="572674783" sldId="279"/>
            <ac:spMk id="16" creationId="{E161C74B-F07B-45F5-B7B5-8F227901E9F7}"/>
          </ac:spMkLst>
        </pc:spChg>
        <pc:spChg chg="mod">
          <ac:chgData name="Sylvanie Jaubert" userId="145e5813-3a76-46fc-93c3-5af837abfb3c" providerId="ADAL" clId="{878258E5-787A-494B-B0DD-4DDB2E8A5345}" dt="2022-03-09T08:06:28.051" v="91" actId="1076"/>
          <ac:spMkLst>
            <pc:docMk/>
            <pc:sldMk cId="572674783" sldId="279"/>
            <ac:spMk id="21" creationId="{E715FCF4-EE68-4C8F-B424-FCF4D5433C83}"/>
          </ac:spMkLst>
        </pc:spChg>
        <pc:spChg chg="add mod">
          <ac:chgData name="Sylvanie Jaubert" userId="145e5813-3a76-46fc-93c3-5af837abfb3c" providerId="ADAL" clId="{878258E5-787A-494B-B0DD-4DDB2E8A5345}" dt="2022-03-10T07:49:49.127" v="637"/>
          <ac:spMkLst>
            <pc:docMk/>
            <pc:sldMk cId="572674783" sldId="279"/>
            <ac:spMk id="26" creationId="{BAECD5D9-D87F-4A3C-B1AB-80AD6C2E4BF3}"/>
          </ac:spMkLst>
        </pc:spChg>
        <pc:picChg chg="del">
          <ac:chgData name="Sylvanie Jaubert" userId="145e5813-3a76-46fc-93c3-5af837abfb3c" providerId="ADAL" clId="{878258E5-787A-494B-B0DD-4DDB2E8A5345}" dt="2022-03-09T08:01:12.973" v="33" actId="478"/>
          <ac:picMkLst>
            <pc:docMk/>
            <pc:sldMk cId="572674783" sldId="279"/>
            <ac:picMk id="3" creationId="{25C844E1-86F1-4182-8AA4-25AC3C8010E0}"/>
          </ac:picMkLst>
        </pc:picChg>
        <pc:picChg chg="add mod">
          <ac:chgData name="Sylvanie Jaubert" userId="145e5813-3a76-46fc-93c3-5af837abfb3c" providerId="ADAL" clId="{878258E5-787A-494B-B0DD-4DDB2E8A5345}" dt="2022-03-09T08:01:32.283" v="41" actId="1076"/>
          <ac:picMkLst>
            <pc:docMk/>
            <pc:sldMk cId="572674783" sldId="279"/>
            <ac:picMk id="4" creationId="{6AF04859-2474-4534-876F-9C97364C8589}"/>
          </ac:picMkLst>
        </pc:picChg>
        <pc:picChg chg="del">
          <ac:chgData name="Sylvanie Jaubert" userId="145e5813-3a76-46fc-93c3-5af837abfb3c" providerId="ADAL" clId="{878258E5-787A-494B-B0DD-4DDB2E8A5345}" dt="2022-03-09T08:05:57.999" v="84" actId="478"/>
          <ac:picMkLst>
            <pc:docMk/>
            <pc:sldMk cId="572674783" sldId="279"/>
            <ac:picMk id="20" creationId="{6920C4B7-750D-4C11-A585-471DD20CE2C7}"/>
          </ac:picMkLst>
        </pc:picChg>
        <pc:picChg chg="add mod">
          <ac:chgData name="Sylvanie Jaubert" userId="145e5813-3a76-46fc-93c3-5af837abfb3c" providerId="ADAL" clId="{878258E5-787A-494B-B0DD-4DDB2E8A5345}" dt="2022-03-09T08:06:25.296" v="90" actId="1076"/>
          <ac:picMkLst>
            <pc:docMk/>
            <pc:sldMk cId="572674783" sldId="279"/>
            <ac:picMk id="22" creationId="{6C1C81D6-3B85-449F-9DFE-D81F31C60EEF}"/>
          </ac:picMkLst>
        </pc:picChg>
        <pc:picChg chg="del">
          <ac:chgData name="Sylvanie Jaubert" userId="145e5813-3a76-46fc-93c3-5af837abfb3c" providerId="ADAL" clId="{878258E5-787A-494B-B0DD-4DDB2E8A5345}" dt="2022-03-09T08:00:36.398" v="17" actId="478"/>
          <ac:picMkLst>
            <pc:docMk/>
            <pc:sldMk cId="572674783" sldId="279"/>
            <ac:picMk id="26" creationId="{0CEFE5F4-827F-4DA8-B8D0-40BCB7F5F8BB}"/>
          </ac:picMkLst>
        </pc:picChg>
        <pc:picChg chg="add del mod">
          <ac:chgData name="Sylvanie Jaubert" userId="145e5813-3a76-46fc-93c3-5af837abfb3c" providerId="ADAL" clId="{878258E5-787A-494B-B0DD-4DDB2E8A5345}" dt="2022-03-09T08:04:47.661" v="63" actId="478"/>
          <ac:picMkLst>
            <pc:docMk/>
            <pc:sldMk cId="572674783" sldId="279"/>
            <ac:picMk id="27" creationId="{70DAE86B-B1E6-4A39-89C1-5773EA8B9169}"/>
          </ac:picMkLst>
        </pc:picChg>
        <pc:picChg chg="add mod">
          <ac:chgData name="Sylvanie Jaubert" userId="145e5813-3a76-46fc-93c3-5af837abfb3c" providerId="ADAL" clId="{878258E5-787A-494B-B0DD-4DDB2E8A5345}" dt="2022-03-09T08:05:23.566" v="75"/>
          <ac:picMkLst>
            <pc:docMk/>
            <pc:sldMk cId="572674783" sldId="279"/>
            <ac:picMk id="28" creationId="{C981E8F6-0467-4429-B03B-501592FFF1B6}"/>
          </ac:picMkLst>
        </pc:picChg>
      </pc:sldChg>
      <pc:sldChg chg="addSp delSp modSp mod">
        <pc:chgData name="Sylvanie Jaubert" userId="145e5813-3a76-46fc-93c3-5af837abfb3c" providerId="ADAL" clId="{878258E5-787A-494B-B0DD-4DDB2E8A5345}" dt="2022-03-10T07:50:04.050" v="645"/>
        <pc:sldMkLst>
          <pc:docMk/>
          <pc:sldMk cId="2719876246" sldId="280"/>
        </pc:sldMkLst>
        <pc:spChg chg="del">
          <ac:chgData name="Sylvanie Jaubert" userId="145e5813-3a76-46fc-93c3-5af837abfb3c" providerId="ADAL" clId="{878258E5-787A-494B-B0DD-4DDB2E8A5345}" dt="2022-03-10T07:50:03.772" v="644" actId="478"/>
          <ac:spMkLst>
            <pc:docMk/>
            <pc:sldMk cId="2719876246" sldId="280"/>
            <ac:spMk id="7" creationId="{98925CE6-B5C9-452E-B6F2-E31249AADD7E}"/>
          </ac:spMkLst>
        </pc:spChg>
        <pc:spChg chg="add mod">
          <ac:chgData name="Sylvanie Jaubert" userId="145e5813-3a76-46fc-93c3-5af837abfb3c" providerId="ADAL" clId="{878258E5-787A-494B-B0DD-4DDB2E8A5345}" dt="2022-03-10T07:50:04.050" v="645"/>
          <ac:spMkLst>
            <pc:docMk/>
            <pc:sldMk cId="2719876246" sldId="280"/>
            <ac:spMk id="12" creationId="{61FD5449-260E-419F-B19B-54AD692FB671}"/>
          </ac:spMkLst>
        </pc:spChg>
        <pc:picChg chg="add mod">
          <ac:chgData name="Sylvanie Jaubert" userId="145e5813-3a76-46fc-93c3-5af837abfb3c" providerId="ADAL" clId="{878258E5-787A-494B-B0DD-4DDB2E8A5345}" dt="2022-03-09T08:03:54.489" v="60" actId="1076"/>
          <ac:picMkLst>
            <pc:docMk/>
            <pc:sldMk cId="2719876246" sldId="280"/>
            <ac:picMk id="3" creationId="{06CDBE0B-5DBE-4ED3-993E-D5993F559C60}"/>
          </ac:picMkLst>
        </pc:picChg>
        <pc:picChg chg="del">
          <ac:chgData name="Sylvanie Jaubert" userId="145e5813-3a76-46fc-93c3-5af837abfb3c" providerId="ADAL" clId="{878258E5-787A-494B-B0DD-4DDB2E8A5345}" dt="2022-03-09T08:00:47.482" v="25" actId="478"/>
          <ac:picMkLst>
            <pc:docMk/>
            <pc:sldMk cId="2719876246" sldId="280"/>
            <ac:picMk id="8" creationId="{86E2B805-3E5D-4191-A967-BFC2E3BF22C1}"/>
          </ac:picMkLst>
        </pc:picChg>
        <pc:picChg chg="add del">
          <ac:chgData name="Sylvanie Jaubert" userId="145e5813-3a76-46fc-93c3-5af837abfb3c" providerId="ADAL" clId="{878258E5-787A-494B-B0DD-4DDB2E8A5345}" dt="2022-03-09T08:02:48.441" v="56" actId="21"/>
          <ac:picMkLst>
            <pc:docMk/>
            <pc:sldMk cId="2719876246" sldId="280"/>
            <ac:picMk id="10" creationId="{98A45880-FF8E-4E48-ADA5-EDE966A8A796}"/>
          </ac:picMkLst>
        </pc:picChg>
        <pc:picChg chg="add del">
          <ac:chgData name="Sylvanie Jaubert" userId="145e5813-3a76-46fc-93c3-5af837abfb3c" providerId="ADAL" clId="{878258E5-787A-494B-B0DD-4DDB2E8A5345}" dt="2022-03-09T08:02:48.441" v="56" actId="21"/>
          <ac:picMkLst>
            <pc:docMk/>
            <pc:sldMk cId="2719876246" sldId="280"/>
            <ac:picMk id="12" creationId="{1E1CCBE1-96C9-4E72-BC3A-68EC0BB798FD}"/>
          </ac:picMkLst>
        </pc:picChg>
        <pc:picChg chg="add del mod">
          <ac:chgData name="Sylvanie Jaubert" userId="145e5813-3a76-46fc-93c3-5af837abfb3c" providerId="ADAL" clId="{878258E5-787A-494B-B0DD-4DDB2E8A5345}" dt="2022-03-09T08:05:31.979" v="79" actId="478"/>
          <ac:picMkLst>
            <pc:docMk/>
            <pc:sldMk cId="2719876246" sldId="280"/>
            <ac:picMk id="14" creationId="{3663FC0D-B4DA-46F0-9996-71DA043E853E}"/>
          </ac:picMkLst>
        </pc:picChg>
        <pc:picChg chg="add mod">
          <ac:chgData name="Sylvanie Jaubert" userId="145e5813-3a76-46fc-93c3-5af837abfb3c" providerId="ADAL" clId="{878258E5-787A-494B-B0DD-4DDB2E8A5345}" dt="2022-03-09T08:03:56.620" v="61" actId="1076"/>
          <ac:picMkLst>
            <pc:docMk/>
            <pc:sldMk cId="2719876246" sldId="280"/>
            <ac:picMk id="15" creationId="{8AA7447E-0F72-42E7-8941-7B5B4AAD24B2}"/>
          </ac:picMkLst>
        </pc:picChg>
        <pc:picChg chg="add mod">
          <ac:chgData name="Sylvanie Jaubert" userId="145e5813-3a76-46fc-93c3-5af837abfb3c" providerId="ADAL" clId="{878258E5-787A-494B-B0DD-4DDB2E8A5345}" dt="2022-03-09T08:05:32.280" v="80"/>
          <ac:picMkLst>
            <pc:docMk/>
            <pc:sldMk cId="2719876246" sldId="280"/>
            <ac:picMk id="16" creationId="{63D861B3-B122-4D2B-A3EB-A9296CBFB73E}"/>
          </ac:picMkLst>
        </pc:picChg>
      </pc:sldChg>
      <pc:sldChg chg="addSp delSp modSp mod">
        <pc:chgData name="Sylvanie Jaubert" userId="145e5813-3a76-46fc-93c3-5af837abfb3c" providerId="ADAL" clId="{878258E5-787A-494B-B0DD-4DDB2E8A5345}" dt="2022-03-10T07:50:50.868" v="654" actId="167"/>
        <pc:sldMkLst>
          <pc:docMk/>
          <pc:sldMk cId="999652821" sldId="281"/>
        </pc:sldMkLst>
        <pc:spChg chg="mod ord">
          <ac:chgData name="Sylvanie Jaubert" userId="145e5813-3a76-46fc-93c3-5af837abfb3c" providerId="ADAL" clId="{878258E5-787A-494B-B0DD-4DDB2E8A5345}" dt="2022-03-09T16:38:58.311" v="184" actId="692"/>
          <ac:spMkLst>
            <pc:docMk/>
            <pc:sldMk cId="999652821" sldId="281"/>
            <ac:spMk id="2" creationId="{4F351863-9B6A-4764-AE2E-8BE19310E3A9}"/>
          </ac:spMkLst>
        </pc:spChg>
        <pc:spChg chg="del">
          <ac:chgData name="Sylvanie Jaubert" userId="145e5813-3a76-46fc-93c3-5af837abfb3c" providerId="ADAL" clId="{878258E5-787A-494B-B0DD-4DDB2E8A5345}" dt="2022-03-10T07:49:53.207" v="638" actId="478"/>
          <ac:spMkLst>
            <pc:docMk/>
            <pc:sldMk cId="999652821" sldId="281"/>
            <ac:spMk id="15" creationId="{E2781020-217E-491F-A0FD-FBB2715811ED}"/>
          </ac:spMkLst>
        </pc:spChg>
        <pc:spChg chg="add mod ord">
          <ac:chgData name="Sylvanie Jaubert" userId="145e5813-3a76-46fc-93c3-5af837abfb3c" providerId="ADAL" clId="{878258E5-787A-494B-B0DD-4DDB2E8A5345}" dt="2022-03-09T17:53:20.892" v="201" actId="1076"/>
          <ac:spMkLst>
            <pc:docMk/>
            <pc:sldMk cId="999652821" sldId="281"/>
            <ac:spMk id="16" creationId="{1E5E729E-750E-45D6-A33E-249B9EE70E15}"/>
          </ac:spMkLst>
        </pc:spChg>
        <pc:spChg chg="add mod">
          <ac:chgData name="Sylvanie Jaubert" userId="145e5813-3a76-46fc-93c3-5af837abfb3c" providerId="ADAL" clId="{878258E5-787A-494B-B0DD-4DDB2E8A5345}" dt="2022-03-10T07:49:53.507" v="639"/>
          <ac:spMkLst>
            <pc:docMk/>
            <pc:sldMk cId="999652821" sldId="281"/>
            <ac:spMk id="19" creationId="{2BA1880E-4960-448E-9BD4-F3BCD097F8CC}"/>
          </ac:spMkLst>
        </pc:spChg>
        <pc:spChg chg="ord">
          <ac:chgData name="Sylvanie Jaubert" userId="145e5813-3a76-46fc-93c3-5af837abfb3c" providerId="ADAL" clId="{878258E5-787A-494B-B0DD-4DDB2E8A5345}" dt="2022-03-09T16:38:32.473" v="180" actId="167"/>
          <ac:spMkLst>
            <pc:docMk/>
            <pc:sldMk cId="999652821" sldId="281"/>
            <ac:spMk id="22" creationId="{6507DA54-77E6-467E-87AA-980FCD8D4EF1}"/>
          </ac:spMkLst>
        </pc:spChg>
        <pc:spChg chg="mod">
          <ac:chgData name="Sylvanie Jaubert" userId="145e5813-3a76-46fc-93c3-5af837abfb3c" providerId="ADAL" clId="{878258E5-787A-494B-B0DD-4DDB2E8A5345}" dt="2022-03-09T16:38:17.952" v="177" actId="1076"/>
          <ac:spMkLst>
            <pc:docMk/>
            <pc:sldMk cId="999652821" sldId="281"/>
            <ac:spMk id="24" creationId="{08421074-F455-46D2-AB48-8B4182C67BEE}"/>
          </ac:spMkLst>
        </pc:spChg>
        <pc:grpChg chg="mod ord">
          <ac:chgData name="Sylvanie Jaubert" userId="145e5813-3a76-46fc-93c3-5af837abfb3c" providerId="ADAL" clId="{878258E5-787A-494B-B0DD-4DDB2E8A5345}" dt="2022-03-10T07:50:50.868" v="654" actId="167"/>
          <ac:grpSpMkLst>
            <pc:docMk/>
            <pc:sldMk cId="999652821" sldId="281"/>
            <ac:grpSpMk id="10" creationId="{E653EA95-6913-42C9-9266-6DCEDF4E4674}"/>
          </ac:grpSpMkLst>
        </pc:grpChg>
        <pc:picChg chg="add del mod">
          <ac:chgData name="Sylvanie Jaubert" userId="145e5813-3a76-46fc-93c3-5af837abfb3c" providerId="ADAL" clId="{878258E5-787A-494B-B0DD-4DDB2E8A5345}" dt="2022-03-09T08:04:48.647" v="64" actId="478"/>
          <ac:picMkLst>
            <pc:docMk/>
            <pc:sldMk cId="999652821" sldId="281"/>
            <ac:picMk id="16" creationId="{2E046961-F940-418E-B671-4E563EB83D14}"/>
          </ac:picMkLst>
        </pc:picChg>
        <pc:picChg chg="add mod">
          <ac:chgData name="Sylvanie Jaubert" userId="145e5813-3a76-46fc-93c3-5af837abfb3c" providerId="ADAL" clId="{878258E5-787A-494B-B0DD-4DDB2E8A5345}" dt="2022-03-09T08:05:24.337" v="76"/>
          <ac:picMkLst>
            <pc:docMk/>
            <pc:sldMk cId="999652821" sldId="281"/>
            <ac:picMk id="18" creationId="{97443487-203B-45A1-A2A8-AF2BA080AFAE}"/>
          </ac:picMkLst>
        </pc:picChg>
        <pc:picChg chg="del">
          <ac:chgData name="Sylvanie Jaubert" userId="145e5813-3a76-46fc-93c3-5af837abfb3c" providerId="ADAL" clId="{878258E5-787A-494B-B0DD-4DDB2E8A5345}" dt="2022-03-09T08:00:38.756" v="19" actId="478"/>
          <ac:picMkLst>
            <pc:docMk/>
            <pc:sldMk cId="999652821" sldId="281"/>
            <ac:picMk id="28" creationId="{1EA41CC7-360D-43B5-8988-F2DB29E8D9CA}"/>
          </ac:picMkLst>
        </pc:picChg>
      </pc:sldChg>
      <pc:sldChg chg="addSp delSp modSp mod">
        <pc:chgData name="Sylvanie Jaubert" userId="145e5813-3a76-46fc-93c3-5af837abfb3c" providerId="ADAL" clId="{878258E5-787A-494B-B0DD-4DDB2E8A5345}" dt="2022-03-10T07:50:36.776" v="652" actId="14100"/>
        <pc:sldMkLst>
          <pc:docMk/>
          <pc:sldMk cId="492220372" sldId="282"/>
        </pc:sldMkLst>
        <pc:spChg chg="del">
          <ac:chgData name="Sylvanie Jaubert" userId="145e5813-3a76-46fc-93c3-5af837abfb3c" providerId="ADAL" clId="{878258E5-787A-494B-B0DD-4DDB2E8A5345}" dt="2022-03-10T07:49:57.186" v="640" actId="478"/>
          <ac:spMkLst>
            <pc:docMk/>
            <pc:sldMk cId="492220372" sldId="282"/>
            <ac:spMk id="15" creationId="{E2781020-217E-491F-A0FD-FBB2715811ED}"/>
          </ac:spMkLst>
        </pc:spChg>
        <pc:spChg chg="add mod">
          <ac:chgData name="Sylvanie Jaubert" userId="145e5813-3a76-46fc-93c3-5af837abfb3c" providerId="ADAL" clId="{878258E5-787A-494B-B0DD-4DDB2E8A5345}" dt="2022-03-10T07:49:57.455" v="641"/>
          <ac:spMkLst>
            <pc:docMk/>
            <pc:sldMk cId="492220372" sldId="282"/>
            <ac:spMk id="17" creationId="{9AE143E2-5B7D-42BC-8AA8-18A0112E0784}"/>
          </ac:spMkLst>
        </pc:spChg>
        <pc:spChg chg="mod">
          <ac:chgData name="Sylvanie Jaubert" userId="145e5813-3a76-46fc-93c3-5af837abfb3c" providerId="ADAL" clId="{878258E5-787A-494B-B0DD-4DDB2E8A5345}" dt="2022-03-09T15:23:23.053" v="106" actId="1076"/>
          <ac:spMkLst>
            <pc:docMk/>
            <pc:sldMk cId="492220372" sldId="282"/>
            <ac:spMk id="24" creationId="{08421074-F455-46D2-AB48-8B4182C67BEE}"/>
          </ac:spMkLst>
        </pc:spChg>
        <pc:grpChg chg="mod">
          <ac:chgData name="Sylvanie Jaubert" userId="145e5813-3a76-46fc-93c3-5af837abfb3c" providerId="ADAL" clId="{878258E5-787A-494B-B0DD-4DDB2E8A5345}" dt="2022-03-10T07:50:36.776" v="652" actId="14100"/>
          <ac:grpSpMkLst>
            <pc:docMk/>
            <pc:sldMk cId="492220372" sldId="282"/>
            <ac:grpSpMk id="16" creationId="{51CB138D-90C3-4869-8ECB-5A1CD0F99245}"/>
          </ac:grpSpMkLst>
        </pc:grpChg>
        <pc:picChg chg="del">
          <ac:chgData name="Sylvanie Jaubert" userId="145e5813-3a76-46fc-93c3-5af837abfb3c" providerId="ADAL" clId="{878258E5-787A-494B-B0DD-4DDB2E8A5345}" dt="2022-03-09T08:00:41.297" v="21" actId="478"/>
          <ac:picMkLst>
            <pc:docMk/>
            <pc:sldMk cId="492220372" sldId="282"/>
            <ac:picMk id="17" creationId="{F314BB8A-1812-4AFF-BD72-CEA449A21C87}"/>
          </ac:picMkLst>
        </pc:picChg>
        <pc:picChg chg="add del mod">
          <ac:chgData name="Sylvanie Jaubert" userId="145e5813-3a76-46fc-93c3-5af837abfb3c" providerId="ADAL" clId="{878258E5-787A-494B-B0DD-4DDB2E8A5345}" dt="2022-03-09T08:04:50.321" v="65" actId="478"/>
          <ac:picMkLst>
            <pc:docMk/>
            <pc:sldMk cId="492220372" sldId="282"/>
            <ac:picMk id="20" creationId="{DF6B5E9C-0679-4445-8B4F-29538114BF40}"/>
          </ac:picMkLst>
        </pc:picChg>
        <pc:picChg chg="add mod">
          <ac:chgData name="Sylvanie Jaubert" userId="145e5813-3a76-46fc-93c3-5af837abfb3c" providerId="ADAL" clId="{878258E5-787A-494B-B0DD-4DDB2E8A5345}" dt="2022-03-09T08:05:28.233" v="77"/>
          <ac:picMkLst>
            <pc:docMk/>
            <pc:sldMk cId="492220372" sldId="282"/>
            <ac:picMk id="21" creationId="{A57DDDFA-51DA-4D91-8D9F-66F1969B7D76}"/>
          </ac:picMkLst>
        </pc:picChg>
      </pc:sldChg>
      <pc:sldChg chg="addSp delSp modSp mod">
        <pc:chgData name="Sylvanie Jaubert" userId="145e5813-3a76-46fc-93c3-5af837abfb3c" providerId="ADAL" clId="{878258E5-787A-494B-B0DD-4DDB2E8A5345}" dt="2022-03-10T07:50:14.760" v="651"/>
        <pc:sldMkLst>
          <pc:docMk/>
          <pc:sldMk cId="3262761195" sldId="283"/>
        </pc:sldMkLst>
        <pc:spChg chg="del">
          <ac:chgData name="Sylvanie Jaubert" userId="145e5813-3a76-46fc-93c3-5af837abfb3c" providerId="ADAL" clId="{878258E5-787A-494B-B0DD-4DDB2E8A5345}" dt="2022-03-10T07:50:14.497" v="650" actId="478"/>
          <ac:spMkLst>
            <pc:docMk/>
            <pc:sldMk cId="3262761195" sldId="283"/>
            <ac:spMk id="7" creationId="{E63AEAF1-FB29-4785-B00A-324A26DFB361}"/>
          </ac:spMkLst>
        </pc:spChg>
        <pc:spChg chg="add mod">
          <ac:chgData name="Sylvanie Jaubert" userId="145e5813-3a76-46fc-93c3-5af837abfb3c" providerId="ADAL" clId="{878258E5-787A-494B-B0DD-4DDB2E8A5345}" dt="2022-03-10T07:50:14.760" v="651"/>
          <ac:spMkLst>
            <pc:docMk/>
            <pc:sldMk cId="3262761195" sldId="283"/>
            <ac:spMk id="11" creationId="{BF53AF59-6430-4A2B-A51B-E0D6B381EB42}"/>
          </ac:spMkLst>
        </pc:spChg>
        <pc:picChg chg="del">
          <ac:chgData name="Sylvanie Jaubert" userId="145e5813-3a76-46fc-93c3-5af837abfb3c" providerId="ADAL" clId="{878258E5-787A-494B-B0DD-4DDB2E8A5345}" dt="2022-03-09T08:01:54.508" v="43" actId="478"/>
          <ac:picMkLst>
            <pc:docMk/>
            <pc:sldMk cId="3262761195" sldId="283"/>
            <ac:picMk id="3" creationId="{714F74D3-8A62-46B0-968D-5461B116F702}"/>
          </ac:picMkLst>
        </pc:picChg>
        <pc:picChg chg="add mod">
          <ac:chgData name="Sylvanie Jaubert" userId="145e5813-3a76-46fc-93c3-5af837abfb3c" providerId="ADAL" clId="{878258E5-787A-494B-B0DD-4DDB2E8A5345}" dt="2022-03-09T08:02:17.603" v="49" actId="1076"/>
          <ac:picMkLst>
            <pc:docMk/>
            <pc:sldMk cId="3262761195" sldId="283"/>
            <ac:picMk id="4" creationId="{CF50569C-9090-448C-884F-240F9F689093}"/>
          </ac:picMkLst>
        </pc:picChg>
        <pc:picChg chg="del">
          <ac:chgData name="Sylvanie Jaubert" userId="145e5813-3a76-46fc-93c3-5af837abfb3c" providerId="ADAL" clId="{878258E5-787A-494B-B0DD-4DDB2E8A5345}" dt="2022-03-09T08:00:55.150" v="31" actId="478"/>
          <ac:picMkLst>
            <pc:docMk/>
            <pc:sldMk cId="3262761195" sldId="283"/>
            <ac:picMk id="9" creationId="{F0974277-62F0-4DEC-A2A7-17C828AC8A45}"/>
          </ac:picMkLst>
        </pc:picChg>
        <pc:picChg chg="del">
          <ac:chgData name="Sylvanie Jaubert" userId="145e5813-3a76-46fc-93c3-5af837abfb3c" providerId="ADAL" clId="{878258E5-787A-494B-B0DD-4DDB2E8A5345}" dt="2022-03-09T08:01:53.472" v="42" actId="478"/>
          <ac:picMkLst>
            <pc:docMk/>
            <pc:sldMk cId="3262761195" sldId="283"/>
            <ac:picMk id="10" creationId="{B42D6117-720C-4AA7-B4AE-93D89ACC0953}"/>
          </ac:picMkLst>
        </pc:picChg>
        <pc:picChg chg="add del mod">
          <ac:chgData name="Sylvanie Jaubert" userId="145e5813-3a76-46fc-93c3-5af837abfb3c" providerId="ADAL" clId="{878258E5-787A-494B-B0DD-4DDB2E8A5345}" dt="2022-03-09T08:04:55.684" v="69" actId="478"/>
          <ac:picMkLst>
            <pc:docMk/>
            <pc:sldMk cId="3262761195" sldId="283"/>
            <ac:picMk id="11" creationId="{FA820F90-FA9D-4B77-82EF-B948E718F2BE}"/>
          </ac:picMkLst>
        </pc:picChg>
        <pc:picChg chg="add mod ord">
          <ac:chgData name="Sylvanie Jaubert" userId="145e5813-3a76-46fc-93c3-5af837abfb3c" providerId="ADAL" clId="{878258E5-787A-494B-B0DD-4DDB2E8A5345}" dt="2022-03-09T08:02:25.482" v="53" actId="1076"/>
          <ac:picMkLst>
            <pc:docMk/>
            <pc:sldMk cId="3262761195" sldId="283"/>
            <ac:picMk id="13" creationId="{4282BCC9-205A-4764-96D5-F40965C8A44B}"/>
          </ac:picMkLst>
        </pc:picChg>
        <pc:picChg chg="add mod">
          <ac:chgData name="Sylvanie Jaubert" userId="145e5813-3a76-46fc-93c3-5af837abfb3c" providerId="ADAL" clId="{878258E5-787A-494B-B0DD-4DDB2E8A5345}" dt="2022-03-09T08:05:36.259" v="83"/>
          <ac:picMkLst>
            <pc:docMk/>
            <pc:sldMk cId="3262761195" sldId="283"/>
            <ac:picMk id="17" creationId="{7E0F4832-AA2E-425C-A885-B4C86B17C469}"/>
          </ac:picMkLst>
        </pc:picChg>
      </pc:sldChg>
      <pc:sldChg chg="addSp delSp modSp mod">
        <pc:chgData name="Sylvanie Jaubert" userId="145e5813-3a76-46fc-93c3-5af837abfb3c" providerId="ADAL" clId="{878258E5-787A-494B-B0DD-4DDB2E8A5345}" dt="2022-03-10T07:50:08.515" v="647"/>
        <pc:sldMkLst>
          <pc:docMk/>
          <pc:sldMk cId="3675926183" sldId="284"/>
        </pc:sldMkLst>
        <pc:spChg chg="add mod">
          <ac:chgData name="Sylvanie Jaubert" userId="145e5813-3a76-46fc-93c3-5af837abfb3c" providerId="ADAL" clId="{878258E5-787A-494B-B0DD-4DDB2E8A5345}" dt="2022-03-10T07:41:28.159" v="358" actId="1036"/>
          <ac:spMkLst>
            <pc:docMk/>
            <pc:sldMk cId="3675926183" sldId="284"/>
            <ac:spMk id="2" creationId="{CC458B84-9044-4671-BA60-F03F5D308D4A}"/>
          </ac:spMkLst>
        </pc:spChg>
        <pc:spChg chg="del">
          <ac:chgData name="Sylvanie Jaubert" userId="145e5813-3a76-46fc-93c3-5af837abfb3c" providerId="ADAL" clId="{878258E5-787A-494B-B0DD-4DDB2E8A5345}" dt="2022-03-10T07:50:08.198" v="646" actId="478"/>
          <ac:spMkLst>
            <pc:docMk/>
            <pc:sldMk cId="3675926183" sldId="284"/>
            <ac:spMk id="7" creationId="{98925CE6-B5C9-452E-B6F2-E31249AADD7E}"/>
          </ac:spMkLst>
        </pc:spChg>
        <pc:spChg chg="mod">
          <ac:chgData name="Sylvanie Jaubert" userId="145e5813-3a76-46fc-93c3-5af837abfb3c" providerId="ADAL" clId="{878258E5-787A-494B-B0DD-4DDB2E8A5345}" dt="2022-03-10T07:43:40.734" v="522" actId="207"/>
          <ac:spMkLst>
            <pc:docMk/>
            <pc:sldMk cId="3675926183" sldId="284"/>
            <ac:spMk id="11" creationId="{EF129C01-1339-4839-AAFA-ED02EFB66424}"/>
          </ac:spMkLst>
        </pc:spChg>
        <pc:spChg chg="mod">
          <ac:chgData name="Sylvanie Jaubert" userId="145e5813-3a76-46fc-93c3-5af837abfb3c" providerId="ADAL" clId="{878258E5-787A-494B-B0DD-4DDB2E8A5345}" dt="2022-03-10T07:42:00.269" v="403" actId="1076"/>
          <ac:spMkLst>
            <pc:docMk/>
            <pc:sldMk cId="3675926183" sldId="284"/>
            <ac:spMk id="12" creationId="{5D961E56-32FD-449D-A2E7-4AAB8EA3E02F}"/>
          </ac:spMkLst>
        </pc:spChg>
        <pc:spChg chg="mod">
          <ac:chgData name="Sylvanie Jaubert" userId="145e5813-3a76-46fc-93c3-5af837abfb3c" providerId="ADAL" clId="{878258E5-787A-494B-B0DD-4DDB2E8A5345}" dt="2022-03-10T07:41:28.159" v="358" actId="1036"/>
          <ac:spMkLst>
            <pc:docMk/>
            <pc:sldMk cId="3675926183" sldId="284"/>
            <ac:spMk id="13" creationId="{9C00E690-D5C9-44ED-8BBD-5F8FEC25BA8F}"/>
          </ac:spMkLst>
        </pc:spChg>
        <pc:spChg chg="mod">
          <ac:chgData name="Sylvanie Jaubert" userId="145e5813-3a76-46fc-93c3-5af837abfb3c" providerId="ADAL" clId="{878258E5-787A-494B-B0DD-4DDB2E8A5345}" dt="2022-03-10T07:41:28.159" v="358" actId="1036"/>
          <ac:spMkLst>
            <pc:docMk/>
            <pc:sldMk cId="3675926183" sldId="284"/>
            <ac:spMk id="14" creationId="{B33DD54B-BEBB-4A35-A78C-F9419CA1CB02}"/>
          </ac:spMkLst>
        </pc:spChg>
        <pc:spChg chg="mod">
          <ac:chgData name="Sylvanie Jaubert" userId="145e5813-3a76-46fc-93c3-5af837abfb3c" providerId="ADAL" clId="{878258E5-787A-494B-B0DD-4DDB2E8A5345}" dt="2022-03-10T07:41:28.159" v="358" actId="1036"/>
          <ac:spMkLst>
            <pc:docMk/>
            <pc:sldMk cId="3675926183" sldId="284"/>
            <ac:spMk id="15" creationId="{65B734A8-FAD9-40CF-AF59-D9DFD881FA27}"/>
          </ac:spMkLst>
        </pc:spChg>
        <pc:spChg chg="mod">
          <ac:chgData name="Sylvanie Jaubert" userId="145e5813-3a76-46fc-93c3-5af837abfb3c" providerId="ADAL" clId="{878258E5-787A-494B-B0DD-4DDB2E8A5345}" dt="2022-03-10T07:41:28.159" v="358" actId="1036"/>
          <ac:spMkLst>
            <pc:docMk/>
            <pc:sldMk cId="3675926183" sldId="284"/>
            <ac:spMk id="16" creationId="{A067057D-39E5-468B-8F4F-DECA47DC1476}"/>
          </ac:spMkLst>
        </pc:spChg>
        <pc:spChg chg="mod">
          <ac:chgData name="Sylvanie Jaubert" userId="145e5813-3a76-46fc-93c3-5af837abfb3c" providerId="ADAL" clId="{878258E5-787A-494B-B0DD-4DDB2E8A5345}" dt="2022-03-10T07:41:06.400" v="325" actId="1036"/>
          <ac:spMkLst>
            <pc:docMk/>
            <pc:sldMk cId="3675926183" sldId="284"/>
            <ac:spMk id="17" creationId="{8216C64E-6C95-4144-890F-65064A737616}"/>
          </ac:spMkLst>
        </pc:spChg>
        <pc:spChg chg="mod">
          <ac:chgData name="Sylvanie Jaubert" userId="145e5813-3a76-46fc-93c3-5af837abfb3c" providerId="ADAL" clId="{878258E5-787A-494B-B0DD-4DDB2E8A5345}" dt="2022-03-10T07:41:06.400" v="325" actId="1036"/>
          <ac:spMkLst>
            <pc:docMk/>
            <pc:sldMk cId="3675926183" sldId="284"/>
            <ac:spMk id="19" creationId="{C0C43353-8207-4638-BF8F-5D2B4304AC0D}"/>
          </ac:spMkLst>
        </pc:spChg>
        <pc:spChg chg="mod">
          <ac:chgData name="Sylvanie Jaubert" userId="145e5813-3a76-46fc-93c3-5af837abfb3c" providerId="ADAL" clId="{878258E5-787A-494B-B0DD-4DDB2E8A5345}" dt="2022-03-10T07:41:06.400" v="325" actId="1036"/>
          <ac:spMkLst>
            <pc:docMk/>
            <pc:sldMk cId="3675926183" sldId="284"/>
            <ac:spMk id="20" creationId="{9013C2B8-2286-41AD-9E45-2514485A5711}"/>
          </ac:spMkLst>
        </pc:spChg>
        <pc:spChg chg="mod">
          <ac:chgData name="Sylvanie Jaubert" userId="145e5813-3a76-46fc-93c3-5af837abfb3c" providerId="ADAL" clId="{878258E5-787A-494B-B0DD-4DDB2E8A5345}" dt="2022-03-10T07:42:28.529" v="417" actId="1076"/>
          <ac:spMkLst>
            <pc:docMk/>
            <pc:sldMk cId="3675926183" sldId="284"/>
            <ac:spMk id="23" creationId="{19437FA7-B3BD-45A5-A123-0B6082A67462}"/>
          </ac:spMkLst>
        </pc:spChg>
        <pc:spChg chg="mod">
          <ac:chgData name="Sylvanie Jaubert" userId="145e5813-3a76-46fc-93c3-5af837abfb3c" providerId="ADAL" clId="{878258E5-787A-494B-B0DD-4DDB2E8A5345}" dt="2022-03-10T07:42:28.529" v="417" actId="1076"/>
          <ac:spMkLst>
            <pc:docMk/>
            <pc:sldMk cId="3675926183" sldId="284"/>
            <ac:spMk id="24" creationId="{47828D61-F446-4AE8-8C9F-31BEAF238E0B}"/>
          </ac:spMkLst>
        </pc:spChg>
        <pc:spChg chg="add mod">
          <ac:chgData name="Sylvanie Jaubert" userId="145e5813-3a76-46fc-93c3-5af837abfb3c" providerId="ADAL" clId="{878258E5-787A-494B-B0DD-4DDB2E8A5345}" dt="2022-03-10T07:41:28.159" v="358" actId="1036"/>
          <ac:spMkLst>
            <pc:docMk/>
            <pc:sldMk cId="3675926183" sldId="284"/>
            <ac:spMk id="30" creationId="{B8215578-A977-4A20-878A-145EA666268E}"/>
          </ac:spMkLst>
        </pc:spChg>
        <pc:spChg chg="add mod">
          <ac:chgData name="Sylvanie Jaubert" userId="145e5813-3a76-46fc-93c3-5af837abfb3c" providerId="ADAL" clId="{878258E5-787A-494B-B0DD-4DDB2E8A5345}" dt="2022-03-10T07:50:08.515" v="647"/>
          <ac:spMkLst>
            <pc:docMk/>
            <pc:sldMk cId="3675926183" sldId="284"/>
            <ac:spMk id="32" creationId="{6A0659F3-7E72-47C7-82D0-206B7F7143C3}"/>
          </ac:spMkLst>
        </pc:spChg>
        <pc:picChg chg="del">
          <ac:chgData name="Sylvanie Jaubert" userId="145e5813-3a76-46fc-93c3-5af837abfb3c" providerId="ADAL" clId="{878258E5-787A-494B-B0DD-4DDB2E8A5345}" dt="2022-03-09T08:00:50.189" v="27" actId="478"/>
          <ac:picMkLst>
            <pc:docMk/>
            <pc:sldMk cId="3675926183" sldId="284"/>
            <ac:picMk id="8" creationId="{86E2B805-3E5D-4191-A967-BFC2E3BF22C1}"/>
          </ac:picMkLst>
        </pc:picChg>
        <pc:picChg chg="add del mod">
          <ac:chgData name="Sylvanie Jaubert" userId="145e5813-3a76-46fc-93c3-5af837abfb3c" providerId="ADAL" clId="{878258E5-787A-494B-B0DD-4DDB2E8A5345}" dt="2022-03-09T08:04:52.613" v="67" actId="478"/>
          <ac:picMkLst>
            <pc:docMk/>
            <pc:sldMk cId="3675926183" sldId="284"/>
            <ac:picMk id="21" creationId="{7A75425A-405A-4B23-84F0-8A242A052272}"/>
          </ac:picMkLst>
        </pc:picChg>
        <pc:picChg chg="add mod">
          <ac:chgData name="Sylvanie Jaubert" userId="145e5813-3a76-46fc-93c3-5af837abfb3c" providerId="ADAL" clId="{878258E5-787A-494B-B0DD-4DDB2E8A5345}" dt="2022-03-09T08:05:34.047" v="81"/>
          <ac:picMkLst>
            <pc:docMk/>
            <pc:sldMk cId="3675926183" sldId="284"/>
            <ac:picMk id="26" creationId="{74175668-E22C-4A51-870E-5C7115320844}"/>
          </ac:picMkLst>
        </pc:picChg>
        <pc:cxnChg chg="mod">
          <ac:chgData name="Sylvanie Jaubert" userId="145e5813-3a76-46fc-93c3-5af837abfb3c" providerId="ADAL" clId="{878258E5-787A-494B-B0DD-4DDB2E8A5345}" dt="2022-03-10T07:42:16.525" v="416" actId="14100"/>
          <ac:cxnSpMkLst>
            <pc:docMk/>
            <pc:sldMk cId="3675926183" sldId="284"/>
            <ac:cxnSpMk id="4" creationId="{23764DE6-92B9-449D-A69D-9F6A0F2774B0}"/>
          </ac:cxnSpMkLst>
        </pc:cxnChg>
        <pc:cxnChg chg="mod">
          <ac:chgData name="Sylvanie Jaubert" userId="145e5813-3a76-46fc-93c3-5af837abfb3c" providerId="ADAL" clId="{878258E5-787A-494B-B0DD-4DDB2E8A5345}" dt="2022-03-10T07:41:35.540" v="360" actId="14100"/>
          <ac:cxnSpMkLst>
            <pc:docMk/>
            <pc:sldMk cId="3675926183" sldId="284"/>
            <ac:cxnSpMk id="25" creationId="{6A806543-9320-4AFC-AC33-3063FF28F365}"/>
          </ac:cxnSpMkLst>
        </pc:cxnChg>
        <pc:cxnChg chg="mod">
          <ac:chgData name="Sylvanie Jaubert" userId="145e5813-3a76-46fc-93c3-5af837abfb3c" providerId="ADAL" clId="{878258E5-787A-494B-B0DD-4DDB2E8A5345}" dt="2022-03-10T07:41:28.159" v="358" actId="1036"/>
          <ac:cxnSpMkLst>
            <pc:docMk/>
            <pc:sldMk cId="3675926183" sldId="284"/>
            <ac:cxnSpMk id="27" creationId="{E5AC0BCA-4F46-4B65-BAE5-6EEC9E0E970C}"/>
          </ac:cxnSpMkLst>
        </pc:cxnChg>
        <pc:cxnChg chg="add del mod">
          <ac:chgData name="Sylvanie Jaubert" userId="145e5813-3a76-46fc-93c3-5af837abfb3c" providerId="ADAL" clId="{878258E5-787A-494B-B0DD-4DDB2E8A5345}" dt="2022-03-10T07:39:52.071" v="269" actId="478"/>
          <ac:cxnSpMkLst>
            <pc:docMk/>
            <pc:sldMk cId="3675926183" sldId="284"/>
            <ac:cxnSpMk id="28" creationId="{7D07AD97-83E2-4EEF-B76F-7186CF6ED101}"/>
          </ac:cxnSpMkLst>
        </pc:cxnChg>
        <pc:cxnChg chg="add mod">
          <ac:chgData name="Sylvanie Jaubert" userId="145e5813-3a76-46fc-93c3-5af837abfb3c" providerId="ADAL" clId="{878258E5-787A-494B-B0DD-4DDB2E8A5345}" dt="2022-03-10T07:41:28.159" v="358" actId="1036"/>
          <ac:cxnSpMkLst>
            <pc:docMk/>
            <pc:sldMk cId="3675926183" sldId="284"/>
            <ac:cxnSpMk id="29" creationId="{638823DD-0818-46BD-84C1-377DA2AB76A1}"/>
          </ac:cxnSpMkLst>
        </pc:cxnChg>
        <pc:cxnChg chg="add mod">
          <ac:chgData name="Sylvanie Jaubert" userId="145e5813-3a76-46fc-93c3-5af837abfb3c" providerId="ADAL" clId="{878258E5-787A-494B-B0DD-4DDB2E8A5345}" dt="2022-03-10T07:41:28.159" v="358" actId="1036"/>
          <ac:cxnSpMkLst>
            <pc:docMk/>
            <pc:sldMk cId="3675926183" sldId="284"/>
            <ac:cxnSpMk id="31" creationId="{90B58E4C-82A1-444B-8E95-323D2F163E35}"/>
          </ac:cxnSpMkLst>
        </pc:cxnChg>
      </pc:sldChg>
      <pc:sldChg chg="new del">
        <pc:chgData name="Sylvanie Jaubert" userId="145e5813-3a76-46fc-93c3-5af837abfb3c" providerId="ADAL" clId="{878258E5-787A-494B-B0DD-4DDB2E8A5345}" dt="2022-03-09T08:09:55.453" v="93" actId="47"/>
        <pc:sldMkLst>
          <pc:docMk/>
          <pc:sldMk cId="2670514594" sldId="285"/>
        </pc:sldMkLst>
      </pc:sldChg>
      <pc:sldMasterChg chg="addSp delSp modSp mod">
        <pc:chgData name="Sylvanie Jaubert" userId="145e5813-3a76-46fc-93c3-5af837abfb3c" providerId="ADAL" clId="{878258E5-787A-494B-B0DD-4DDB2E8A5345}" dt="2022-03-09T08:16:13.423" v="101" actId="1076"/>
        <pc:sldMasterMkLst>
          <pc:docMk/>
          <pc:sldMasterMk cId="2181551718" sldId="2147483711"/>
        </pc:sldMasterMkLst>
        <pc:picChg chg="del">
          <ac:chgData name="Sylvanie Jaubert" userId="145e5813-3a76-46fc-93c3-5af837abfb3c" providerId="ADAL" clId="{878258E5-787A-494B-B0DD-4DDB2E8A5345}" dt="2022-03-09T08:15:10.554" v="94" actId="478"/>
          <ac:picMkLst>
            <pc:docMk/>
            <pc:sldMasterMk cId="2181551718" sldId="2147483711"/>
            <ac:picMk id="4" creationId="{F2487BF5-3911-8A49-8BCA-C4DB16C2B334}"/>
          </ac:picMkLst>
        </pc:picChg>
        <pc:picChg chg="add mod">
          <ac:chgData name="Sylvanie Jaubert" userId="145e5813-3a76-46fc-93c3-5af837abfb3c" providerId="ADAL" clId="{878258E5-787A-494B-B0DD-4DDB2E8A5345}" dt="2022-03-09T08:16:13.423" v="101" actId="1076"/>
          <ac:picMkLst>
            <pc:docMk/>
            <pc:sldMasterMk cId="2181551718" sldId="2147483711"/>
            <ac:picMk id="5" creationId="{C9ACB7AF-7701-40C5-AD27-89C2FF660666}"/>
          </ac:picMkLst>
        </pc:pic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DEE5F28A-0786-4EB0-80E0-0B57162031C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E0BC7F6-2440-476D-9F50-C595C555D33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183A972F-897A-41F3-A7D4-F7C41A0721EE}" type="datetimeFigureOut">
              <a:rPr lang="fr-FR" smtClean="0"/>
              <a:t>12/04/2022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6F61184-268A-4AA4-BF58-4A5BBCC6FFE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62EA19D-DD9C-4221-BD1F-AA286D20F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426C557-166B-4B45-BE0A-EC006DF5B46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25951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4C5463F7-5631-0049-8AEF-8B34A659AD6C}" type="datetimeFigureOut">
              <a:rPr lang="fr-FR" smtClean="0"/>
              <a:t>12/04/2022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BA246907-A0D0-DC45-B2E5-0E06F8B36B5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83004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5.sv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issionslocalesoccitanie.org/jeunes/" TargetMode="External"/><Relationship Id="rId3" Type="http://schemas.openxmlformats.org/officeDocument/2006/relationships/image" Target="../media/image3.png"/><Relationship Id="rId7" Type="http://schemas.openxmlformats.org/officeDocument/2006/relationships/hyperlink" Target="https://www.jeunes-refugies-occitanie.fr/" TargetMode="External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257299"/>
            <a:ext cx="9144000" cy="2252663"/>
          </a:xfrm>
        </p:spPr>
        <p:txBody>
          <a:bodyPr anchor="b"/>
          <a:lstStyle>
            <a:lvl1pPr algn="ctr"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62A2EDE7-8A4E-2A4B-A80B-73050FC808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-3974"/>
          <a:stretch/>
        </p:blipFill>
        <p:spPr>
          <a:xfrm>
            <a:off x="3018855" y="6068683"/>
            <a:ext cx="9537700" cy="457200"/>
          </a:xfrm>
          <a:prstGeom prst="rect">
            <a:avLst/>
          </a:prstGeom>
        </p:spPr>
      </p:pic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ED46DED1-F8F0-6C41-B354-6DC8BFFF42C6}"/>
              </a:ext>
            </a:extLst>
          </p:cNvPr>
          <p:cNvCxnSpPr/>
          <p:nvPr userDrawn="1"/>
        </p:nvCxnSpPr>
        <p:spPr>
          <a:xfrm>
            <a:off x="1970974" y="3559656"/>
            <a:ext cx="8250051" cy="0"/>
          </a:xfrm>
          <a:prstGeom prst="line">
            <a:avLst/>
          </a:prstGeom>
          <a:ln w="31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9619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839788" y="1407127"/>
            <a:ext cx="5157787" cy="78044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407127"/>
            <a:ext cx="5183188" cy="78044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5" name="Espace réservé du contenu 2">
            <a:extLst>
              <a:ext uri="{FF2B5EF4-FFF2-40B4-BE49-F238E27FC236}">
                <a16:creationId xmlns:a16="http://schemas.microsoft.com/office/drawing/2014/main" id="{8C5072FF-9680-EC4A-8D6C-0EDC82C6176E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30990" y="2299869"/>
            <a:ext cx="5175381" cy="387709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/>
            </a:lvl1pPr>
            <a:lvl2pPr marL="285750" indent="-285750">
              <a:buFont typeface="Arial" panose="020B0604020202020204" pitchFamily="34" charset="0"/>
              <a:buChar char="•"/>
              <a:defRPr sz="2000"/>
            </a:lvl2pPr>
            <a:lvl3pPr marL="609750" indent="-285750">
              <a:buFont typeface="Police système Courant"/>
              <a:buChar char="-"/>
              <a:defRPr b="0">
                <a:solidFill>
                  <a:schemeClr val="tx1"/>
                </a:solidFill>
              </a:defRPr>
            </a:lvl3pPr>
            <a:lvl4pPr marL="867600">
              <a:defRPr sz="1600"/>
            </a:lvl4pPr>
            <a:lvl5pPr marL="1216800">
              <a:defRPr sz="1400"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6" name="Espace réservé du contenu 2">
            <a:extLst>
              <a:ext uri="{FF2B5EF4-FFF2-40B4-BE49-F238E27FC236}">
                <a16:creationId xmlns:a16="http://schemas.microsoft.com/office/drawing/2014/main" id="{1B5B1B99-83BE-DF44-9249-17B7C6710450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176103" y="2299869"/>
            <a:ext cx="5175381" cy="387709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/>
            </a:lvl1pPr>
            <a:lvl2pPr marL="285750" indent="-285750">
              <a:buFont typeface="Arial" panose="020B0604020202020204" pitchFamily="34" charset="0"/>
              <a:buChar char="•"/>
              <a:defRPr sz="2000"/>
            </a:lvl2pPr>
            <a:lvl3pPr marL="609750" indent="-285750">
              <a:buFont typeface="Police système Courant"/>
              <a:buChar char="-"/>
              <a:defRPr b="0">
                <a:solidFill>
                  <a:schemeClr val="tx1"/>
                </a:solidFill>
              </a:defRPr>
            </a:lvl3pPr>
            <a:lvl4pPr marL="867600">
              <a:defRPr sz="1600"/>
            </a:lvl4pPr>
            <a:lvl5pPr marL="1216800">
              <a:defRPr sz="1400"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141CCDD5-93A7-6A47-AD61-C896CBDC74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-3974"/>
          <a:stretch/>
        </p:blipFill>
        <p:spPr>
          <a:xfrm>
            <a:off x="3018855" y="6068683"/>
            <a:ext cx="9537700" cy="457200"/>
          </a:xfrm>
          <a:prstGeom prst="rect">
            <a:avLst/>
          </a:prstGeom>
        </p:spPr>
      </p:pic>
      <p:sp>
        <p:nvSpPr>
          <p:cNvPr id="19" name="Espace réservé du pied de page 4">
            <a:extLst>
              <a:ext uri="{FF2B5EF4-FFF2-40B4-BE49-F238E27FC236}">
                <a16:creationId xmlns:a16="http://schemas.microsoft.com/office/drawing/2014/main" id="{44F45ACE-09EC-1D42-83A1-9CCAE0B6992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038600" y="6446372"/>
            <a:ext cx="4114800" cy="27510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fr-FR" dirty="0"/>
              <a:t>Nom de la réunion</a:t>
            </a:r>
          </a:p>
        </p:txBody>
      </p:sp>
      <p:sp>
        <p:nvSpPr>
          <p:cNvPr id="20" name="Espace réservé du numéro de diapositive 5">
            <a:extLst>
              <a:ext uri="{FF2B5EF4-FFF2-40B4-BE49-F238E27FC236}">
                <a16:creationId xmlns:a16="http://schemas.microsoft.com/office/drawing/2014/main" id="{3EB8D62D-0D5D-184F-9787-67F2071D71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40175" y="6446372"/>
            <a:ext cx="1390459" cy="269069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102985D-F9A3-4B17-932C-845B2E7BF71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1" name="Espace réservé de la date 3">
            <a:extLst>
              <a:ext uri="{FF2B5EF4-FFF2-40B4-BE49-F238E27FC236}">
                <a16:creationId xmlns:a16="http://schemas.microsoft.com/office/drawing/2014/main" id="{4ED01057-219D-2445-B9D3-024EB7352F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46372"/>
            <a:ext cx="1512000" cy="275103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3AE74496-53E0-AF46-AE28-DFDAC2E341FF}" type="datetime4">
              <a:rPr lang="fr-FR" smtClean="0"/>
              <a:t>12 avril 2022</a:t>
            </a:fld>
            <a:endParaRPr lang="fr-FR" dirty="0"/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A1B169EF-276E-DD46-BA22-C0BDEC1A850D}"/>
              </a:ext>
            </a:extLst>
          </p:cNvPr>
          <p:cNvCxnSpPr/>
          <p:nvPr userDrawn="1"/>
        </p:nvCxnSpPr>
        <p:spPr>
          <a:xfrm>
            <a:off x="3099123" y="1291118"/>
            <a:ext cx="8250051" cy="0"/>
          </a:xfrm>
          <a:prstGeom prst="line">
            <a:avLst/>
          </a:prstGeom>
          <a:ln w="31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itre 22">
            <a:extLst>
              <a:ext uri="{FF2B5EF4-FFF2-40B4-BE49-F238E27FC236}">
                <a16:creationId xmlns:a16="http://schemas.microsoft.com/office/drawing/2014/main" id="{D4DB87F9-0193-4340-9C00-ECAA0818F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64145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81B8E129-B627-2041-A6D6-9407721804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-3974"/>
          <a:stretch/>
        </p:blipFill>
        <p:spPr>
          <a:xfrm>
            <a:off x="3018855" y="6068683"/>
            <a:ext cx="9537700" cy="457200"/>
          </a:xfrm>
          <a:prstGeom prst="rect">
            <a:avLst/>
          </a:prstGeom>
        </p:spPr>
      </p:pic>
      <p:sp>
        <p:nvSpPr>
          <p:cNvPr id="9" name="Espace réservé du pied de page 4">
            <a:extLst>
              <a:ext uri="{FF2B5EF4-FFF2-40B4-BE49-F238E27FC236}">
                <a16:creationId xmlns:a16="http://schemas.microsoft.com/office/drawing/2014/main" id="{1B2E62F3-24C5-CA45-8397-42BDCA1751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46372"/>
            <a:ext cx="4114800" cy="27510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fr-FR" dirty="0"/>
              <a:t>Nom de la réunion</a:t>
            </a:r>
          </a:p>
        </p:txBody>
      </p:sp>
      <p:sp>
        <p:nvSpPr>
          <p:cNvPr id="10" name="Espace réservé du numéro de diapositive 5">
            <a:extLst>
              <a:ext uri="{FF2B5EF4-FFF2-40B4-BE49-F238E27FC236}">
                <a16:creationId xmlns:a16="http://schemas.microsoft.com/office/drawing/2014/main" id="{DDD47D46-634A-1745-BD18-43E281BD9F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40175" y="6446372"/>
            <a:ext cx="1390459" cy="269069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102985D-F9A3-4B17-932C-845B2E7BF71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Espace réservé de la date 3">
            <a:extLst>
              <a:ext uri="{FF2B5EF4-FFF2-40B4-BE49-F238E27FC236}">
                <a16:creationId xmlns:a16="http://schemas.microsoft.com/office/drawing/2014/main" id="{81B2519C-EAF4-9C48-8BE7-0C57BC75B1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46372"/>
            <a:ext cx="1512000" cy="275103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3AE74496-53E0-AF46-AE28-DFDAC2E341FF}" type="datetime4">
              <a:rPr lang="fr-FR" smtClean="0"/>
              <a:t>12 avril 2022</a:t>
            </a:fld>
            <a:endParaRPr lang="fr-FR" dirty="0"/>
          </a:p>
        </p:txBody>
      </p: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39B9B05E-25E5-B146-8A4D-6C00ED693E95}"/>
              </a:ext>
            </a:extLst>
          </p:cNvPr>
          <p:cNvCxnSpPr/>
          <p:nvPr userDrawn="1"/>
        </p:nvCxnSpPr>
        <p:spPr>
          <a:xfrm>
            <a:off x="3099123" y="1291118"/>
            <a:ext cx="8250051" cy="0"/>
          </a:xfrm>
          <a:prstGeom prst="line">
            <a:avLst/>
          </a:prstGeom>
          <a:ln w="31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itre 15">
            <a:extLst>
              <a:ext uri="{FF2B5EF4-FFF2-40B4-BE49-F238E27FC236}">
                <a16:creationId xmlns:a16="http://schemas.microsoft.com/office/drawing/2014/main" id="{84E41647-1BF7-6347-8AD2-E0BEA7DEE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9004577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7AC687CD-50D8-8F4C-839D-28CA3ACC5717}"/>
              </a:ext>
            </a:extLst>
          </p:cNvPr>
          <p:cNvCxnSpPr/>
          <p:nvPr userDrawn="1"/>
        </p:nvCxnSpPr>
        <p:spPr>
          <a:xfrm>
            <a:off x="3099123" y="1722918"/>
            <a:ext cx="8250051" cy="0"/>
          </a:xfrm>
          <a:prstGeom prst="line">
            <a:avLst/>
          </a:prstGeom>
          <a:ln w="31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3E6BEB76-F4FD-6B44-916E-C1758DC0B34A}"/>
              </a:ext>
            </a:extLst>
          </p:cNvPr>
          <p:cNvSpPr txBox="1">
            <a:spLocks/>
          </p:cNvSpPr>
          <p:nvPr userDrawn="1"/>
        </p:nvSpPr>
        <p:spPr>
          <a:xfrm>
            <a:off x="6096000" y="2927050"/>
            <a:ext cx="3099123" cy="5879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r>
              <a:rPr lang="fr-FR" dirty="0">
                <a:solidFill>
                  <a:schemeClr val="accent1"/>
                </a:solidFill>
                <a:latin typeface="Arial"/>
                <a:cs typeface="Arial"/>
              </a:rPr>
              <a:t>Des questions ? D’autres sujets ?</a:t>
            </a:r>
          </a:p>
        </p:txBody>
      </p:sp>
      <p:sp>
        <p:nvSpPr>
          <p:cNvPr id="15" name="Espace réservé du pied de page 4">
            <a:extLst>
              <a:ext uri="{FF2B5EF4-FFF2-40B4-BE49-F238E27FC236}">
                <a16:creationId xmlns:a16="http://schemas.microsoft.com/office/drawing/2014/main" id="{6602C169-13CE-C649-BD0F-A02A676E21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46372"/>
            <a:ext cx="4114800" cy="27510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fr-FR" dirty="0"/>
              <a:t>Nom de la réunion</a:t>
            </a:r>
          </a:p>
        </p:txBody>
      </p:sp>
      <p:sp>
        <p:nvSpPr>
          <p:cNvPr id="16" name="Espace réservé du numéro de diapositive 5">
            <a:extLst>
              <a:ext uri="{FF2B5EF4-FFF2-40B4-BE49-F238E27FC236}">
                <a16:creationId xmlns:a16="http://schemas.microsoft.com/office/drawing/2014/main" id="{3D4509A5-C3CF-BF40-9A1C-BD11D70931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40175" y="6446372"/>
            <a:ext cx="1390459" cy="269069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102985D-F9A3-4B17-932C-845B2E7BF71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7" name="Espace réservé de la date 3">
            <a:extLst>
              <a:ext uri="{FF2B5EF4-FFF2-40B4-BE49-F238E27FC236}">
                <a16:creationId xmlns:a16="http://schemas.microsoft.com/office/drawing/2014/main" id="{DFD90F95-6766-B64E-8120-C707553DED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46372"/>
            <a:ext cx="1512000" cy="275103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3AE74496-53E0-AF46-AE28-DFDAC2E341FF}" type="datetime4">
              <a:rPr lang="fr-FR" smtClean="0"/>
              <a:t>12 avril 2022</a:t>
            </a:fld>
            <a:endParaRPr lang="fr-FR" dirty="0"/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71AAA02B-1264-2D4B-93E2-82F6099B5B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 flipV="1">
            <a:off x="0" y="6073796"/>
            <a:ext cx="9537700" cy="4572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0F78D3F3-4C8A-D64E-83DD-59237A9E44FE}"/>
              </a:ext>
            </a:extLst>
          </p:cNvPr>
          <p:cNvSpPr/>
          <p:nvPr userDrawn="1"/>
        </p:nvSpPr>
        <p:spPr>
          <a:xfrm>
            <a:off x="0" y="0"/>
            <a:ext cx="3099123" cy="60737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8" name="Graphique 17" descr="Questions avec un remplissage uni">
            <a:extLst>
              <a:ext uri="{FF2B5EF4-FFF2-40B4-BE49-F238E27FC236}">
                <a16:creationId xmlns:a16="http://schemas.microsoft.com/office/drawing/2014/main" id="{866F44E9-6A84-2945-A578-65CF77CB577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064134" y="2971800"/>
            <a:ext cx="914400" cy="91440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76353352-E54D-3748-A5EA-464E7C4BB46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7976" y="510061"/>
            <a:ext cx="1734855" cy="614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0681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7AC687CD-50D8-8F4C-839D-28CA3ACC5717}"/>
              </a:ext>
            </a:extLst>
          </p:cNvPr>
          <p:cNvCxnSpPr/>
          <p:nvPr userDrawn="1"/>
        </p:nvCxnSpPr>
        <p:spPr>
          <a:xfrm>
            <a:off x="3099123" y="1722918"/>
            <a:ext cx="8250051" cy="0"/>
          </a:xfrm>
          <a:prstGeom prst="line">
            <a:avLst/>
          </a:prstGeom>
          <a:ln w="31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3E6BEB76-F4FD-6B44-916E-C1758DC0B34A}"/>
              </a:ext>
            </a:extLst>
          </p:cNvPr>
          <p:cNvSpPr txBox="1">
            <a:spLocks/>
          </p:cNvSpPr>
          <p:nvPr userDrawn="1"/>
        </p:nvSpPr>
        <p:spPr>
          <a:xfrm>
            <a:off x="8490595" y="2577824"/>
            <a:ext cx="2644251" cy="11758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r>
              <a:rPr lang="fr-FR" dirty="0">
                <a:solidFill>
                  <a:schemeClr val="accent5"/>
                </a:solidFill>
                <a:latin typeface="Arial"/>
                <a:cs typeface="Arial"/>
              </a:rPr>
              <a:t>Merci de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r>
              <a:rPr lang="fr-FR" dirty="0">
                <a:solidFill>
                  <a:schemeClr val="accent5"/>
                </a:solidFill>
                <a:latin typeface="Arial"/>
                <a:cs typeface="Arial"/>
              </a:rPr>
              <a:t>votre attention</a:t>
            </a: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19B848A0-8985-2143-86FC-BE5B905105D5}"/>
              </a:ext>
            </a:extLst>
          </p:cNvPr>
          <p:cNvCxnSpPr/>
          <p:nvPr userDrawn="1"/>
        </p:nvCxnSpPr>
        <p:spPr>
          <a:xfrm>
            <a:off x="8490595" y="3753649"/>
            <a:ext cx="1622856" cy="0"/>
          </a:xfrm>
          <a:prstGeom prst="line">
            <a:avLst/>
          </a:prstGeom>
          <a:ln w="3175" cmpd="sng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" name="Image 11">
            <a:extLst>
              <a:ext uri="{FF2B5EF4-FFF2-40B4-BE49-F238E27FC236}">
                <a16:creationId xmlns:a16="http://schemas.microsoft.com/office/drawing/2014/main" id="{58D59936-189D-0846-AC24-A9A5CFD441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0" y="5977597"/>
            <a:ext cx="9537700" cy="4572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39368E2-50CC-A74F-A5E7-7F46B8A6E092}"/>
              </a:ext>
            </a:extLst>
          </p:cNvPr>
          <p:cNvSpPr/>
          <p:nvPr userDrawn="1"/>
        </p:nvSpPr>
        <p:spPr>
          <a:xfrm>
            <a:off x="0" y="0"/>
            <a:ext cx="7747000" cy="607379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space réservé du pied de page 4">
            <a:extLst>
              <a:ext uri="{FF2B5EF4-FFF2-40B4-BE49-F238E27FC236}">
                <a16:creationId xmlns:a16="http://schemas.microsoft.com/office/drawing/2014/main" id="{6602C169-13CE-C649-BD0F-A02A676E21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46372"/>
            <a:ext cx="4114800" cy="27510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fr-FR" dirty="0"/>
              <a:t>Nom de la réunion</a:t>
            </a:r>
          </a:p>
        </p:txBody>
      </p:sp>
      <p:sp>
        <p:nvSpPr>
          <p:cNvPr id="16" name="Espace réservé du numéro de diapositive 5">
            <a:extLst>
              <a:ext uri="{FF2B5EF4-FFF2-40B4-BE49-F238E27FC236}">
                <a16:creationId xmlns:a16="http://schemas.microsoft.com/office/drawing/2014/main" id="{3D4509A5-C3CF-BF40-9A1C-BD11D70931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40175" y="6446372"/>
            <a:ext cx="1390459" cy="269069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102985D-F9A3-4B17-932C-845B2E7BF71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7" name="Espace réservé de la date 3">
            <a:extLst>
              <a:ext uri="{FF2B5EF4-FFF2-40B4-BE49-F238E27FC236}">
                <a16:creationId xmlns:a16="http://schemas.microsoft.com/office/drawing/2014/main" id="{DFD90F95-6766-B64E-8120-C707553DED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46372"/>
            <a:ext cx="1512000" cy="275103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3AE74496-53E0-AF46-AE28-DFDAC2E341FF}" type="datetime4">
              <a:rPr lang="fr-FR" smtClean="0"/>
              <a:t>12 avril 2022</a:t>
            </a:fld>
            <a:endParaRPr lang="fr-FR" dirty="0"/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DC920851-704E-7F44-8B99-61ACA65211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7976" y="510061"/>
            <a:ext cx="1734855" cy="614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888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ous-tit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Espace réservé du pied de page 4">
            <a:extLst>
              <a:ext uri="{FF2B5EF4-FFF2-40B4-BE49-F238E27FC236}">
                <a16:creationId xmlns:a16="http://schemas.microsoft.com/office/drawing/2014/main" id="{980ABE6B-94BB-2F47-A5E5-549F61FDD3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46372"/>
            <a:ext cx="4114800" cy="27510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fr-FR" dirty="0"/>
              <a:t>Nom de la réunion</a:t>
            </a:r>
          </a:p>
        </p:txBody>
      </p:sp>
      <p:sp>
        <p:nvSpPr>
          <p:cNvPr id="22" name="Espace réservé du numéro de diapositive 5">
            <a:extLst>
              <a:ext uri="{FF2B5EF4-FFF2-40B4-BE49-F238E27FC236}">
                <a16:creationId xmlns:a16="http://schemas.microsoft.com/office/drawing/2014/main" id="{9698FBEF-5C25-224A-AE58-055B203F9E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40175" y="6446372"/>
            <a:ext cx="1390459" cy="269069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102985D-F9A3-4B17-932C-845B2E7BF71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3" name="Espace réservé de la date 3">
            <a:extLst>
              <a:ext uri="{FF2B5EF4-FFF2-40B4-BE49-F238E27FC236}">
                <a16:creationId xmlns:a16="http://schemas.microsoft.com/office/drawing/2014/main" id="{7F441E4F-51DE-D84C-811B-E658F25462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46372"/>
            <a:ext cx="1512000" cy="275103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3AE74496-53E0-AF46-AE28-DFDAC2E341FF}" type="datetime4">
              <a:rPr lang="fr-FR" smtClean="0"/>
              <a:t>12 avril 2022</a:t>
            </a:fld>
            <a:endParaRPr lang="fr-FR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10BA5CAF-CFAB-E04D-A043-6CCAC1465E3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0" y="5977597"/>
            <a:ext cx="9537700" cy="4572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124E60D-1F7D-904C-9CEE-0BB6CD80F895}"/>
              </a:ext>
            </a:extLst>
          </p:cNvPr>
          <p:cNvSpPr/>
          <p:nvPr userDrawn="1"/>
        </p:nvSpPr>
        <p:spPr>
          <a:xfrm>
            <a:off x="0" y="0"/>
            <a:ext cx="3099123" cy="607379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F0AB7784-CB92-3B48-8DD8-01C836D9DC0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7976" y="510061"/>
            <a:ext cx="1734855" cy="614428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93D53814-7770-394D-A682-175FF78244C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5003" y="1393304"/>
            <a:ext cx="2269991" cy="2269991"/>
          </a:xfrm>
          <a:prstGeom prst="rect">
            <a:avLst/>
          </a:prstGeom>
        </p:spPr>
      </p:pic>
      <p:pic>
        <p:nvPicPr>
          <p:cNvPr id="17" name="Image 16" descr="Une image contenant texte, posant&#10;&#10;Description générée automatiquement">
            <a:extLst>
              <a:ext uri="{FF2B5EF4-FFF2-40B4-BE49-F238E27FC236}">
                <a16:creationId xmlns:a16="http://schemas.microsoft.com/office/drawing/2014/main" id="{0FC30A6C-7C71-7B4D-810A-5E07A046A00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096" y="2120564"/>
            <a:ext cx="2644251" cy="2644251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6A15E5D9-0C86-144E-B674-D0C438A9CB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63" b="19766"/>
          <a:stretch/>
        </p:blipFill>
        <p:spPr>
          <a:xfrm>
            <a:off x="3099178" y="3672037"/>
            <a:ext cx="3386649" cy="2308697"/>
          </a:xfrm>
          <a:prstGeom prst="rect">
            <a:avLst/>
          </a:prstGeom>
        </p:spPr>
      </p:pic>
      <p:sp>
        <p:nvSpPr>
          <p:cNvPr id="19" name="Rectangle : coins arrondis 18">
            <a:extLst>
              <a:ext uri="{FF2B5EF4-FFF2-40B4-BE49-F238E27FC236}">
                <a16:creationId xmlns:a16="http://schemas.microsoft.com/office/drawing/2014/main" id="{C4014095-342E-E84B-B595-934B68CE9C14}"/>
              </a:ext>
            </a:extLst>
          </p:cNvPr>
          <p:cNvSpPr/>
          <p:nvPr userDrawn="1"/>
        </p:nvSpPr>
        <p:spPr>
          <a:xfrm>
            <a:off x="5420386" y="1745385"/>
            <a:ext cx="2425163" cy="61028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Extranet</a:t>
            </a:r>
          </a:p>
        </p:txBody>
      </p:sp>
      <p:sp>
        <p:nvSpPr>
          <p:cNvPr id="20" name="Rectangle : coins arrondis 19">
            <a:extLst>
              <a:ext uri="{FF2B5EF4-FFF2-40B4-BE49-F238E27FC236}">
                <a16:creationId xmlns:a16="http://schemas.microsoft.com/office/drawing/2014/main" id="{700D87C7-BD50-C044-BD92-DD18AD016133}"/>
              </a:ext>
            </a:extLst>
          </p:cNvPr>
          <p:cNvSpPr/>
          <p:nvPr userDrawn="1"/>
        </p:nvSpPr>
        <p:spPr>
          <a:xfrm>
            <a:off x="6771615" y="3093590"/>
            <a:ext cx="3023225" cy="81440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Plateforme</a:t>
            </a:r>
          </a:p>
          <a:p>
            <a:pPr algn="ctr"/>
            <a:r>
              <a:rPr lang="fr-FR" dirty="0">
                <a:solidFill>
                  <a:schemeClr val="bg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Jeunes Réfugiés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24" name="Rectangle : coins arrondis 23">
            <a:extLst>
              <a:ext uri="{FF2B5EF4-FFF2-40B4-BE49-F238E27FC236}">
                <a16:creationId xmlns:a16="http://schemas.microsoft.com/office/drawing/2014/main" id="{44550D7D-0295-9A4D-8197-9D43D6090D66}"/>
              </a:ext>
            </a:extLst>
          </p:cNvPr>
          <p:cNvSpPr/>
          <p:nvPr userDrawn="1"/>
        </p:nvSpPr>
        <p:spPr>
          <a:xfrm>
            <a:off x="5757735" y="4632407"/>
            <a:ext cx="2269992" cy="57129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1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Site internet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CCAA05A2-CFEA-5E45-992B-61DA6A6EE7AC}"/>
              </a:ext>
            </a:extLst>
          </p:cNvPr>
          <p:cNvSpPr txBox="1"/>
          <p:nvPr userDrawn="1"/>
        </p:nvSpPr>
        <p:spPr>
          <a:xfrm>
            <a:off x="3231271" y="520700"/>
            <a:ext cx="64461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chemeClr val="accent5"/>
                </a:solidFill>
              </a:rPr>
              <a:t>Les indispensables</a:t>
            </a:r>
          </a:p>
        </p:txBody>
      </p:sp>
      <p:sp>
        <p:nvSpPr>
          <p:cNvPr id="26" name="Espace réservé du contenu 2">
            <a:extLst>
              <a:ext uri="{FF2B5EF4-FFF2-40B4-BE49-F238E27FC236}">
                <a16:creationId xmlns:a16="http://schemas.microsoft.com/office/drawing/2014/main" id="{2B0D7F28-938F-B74A-923E-3CD05F832FC9}"/>
              </a:ext>
            </a:extLst>
          </p:cNvPr>
          <p:cNvSpPr txBox="1">
            <a:spLocks/>
          </p:cNvSpPr>
          <p:nvPr userDrawn="1"/>
        </p:nvSpPr>
        <p:spPr>
          <a:xfrm>
            <a:off x="227435" y="2409084"/>
            <a:ext cx="2644251" cy="11758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r>
              <a:rPr lang="fr-FR" dirty="0">
                <a:solidFill>
                  <a:schemeClr val="bg1"/>
                </a:solidFill>
                <a:latin typeface="Arial"/>
                <a:cs typeface="Arial"/>
              </a:rPr>
              <a:t>Merci de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r>
              <a:rPr lang="fr-FR" dirty="0">
                <a:solidFill>
                  <a:schemeClr val="bg1"/>
                </a:solidFill>
                <a:latin typeface="Arial"/>
                <a:cs typeface="Arial"/>
              </a:rPr>
              <a:t>votre attention</a:t>
            </a:r>
          </a:p>
        </p:txBody>
      </p:sp>
      <p:cxnSp>
        <p:nvCxnSpPr>
          <p:cNvPr id="27" name="Connecteur droit 26">
            <a:extLst>
              <a:ext uri="{FF2B5EF4-FFF2-40B4-BE49-F238E27FC236}">
                <a16:creationId xmlns:a16="http://schemas.microsoft.com/office/drawing/2014/main" id="{CF712EBB-137E-5249-A348-0AACE3618EA4}"/>
              </a:ext>
            </a:extLst>
          </p:cNvPr>
          <p:cNvCxnSpPr/>
          <p:nvPr userDrawn="1"/>
        </p:nvCxnSpPr>
        <p:spPr>
          <a:xfrm>
            <a:off x="727344" y="3582397"/>
            <a:ext cx="1622856" cy="0"/>
          </a:xfrm>
          <a:prstGeom prst="line">
            <a:avLst/>
          </a:prstGeom>
          <a:ln w="3175" cmpd="sng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99100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30B8E29-E80C-3E4D-8CA3-1779A31A1C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5CFF05D-D677-934F-8C21-A6471AFD9A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3101C8D-3930-5241-A0D4-9E12E7847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11B23-1092-5B43-AC7D-2B699938D435}" type="datetime4">
              <a:rPr lang="fr-FR" smtClean="0"/>
              <a:t>12 avril 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95F2C9A-6847-D344-B719-7178955AA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Nom de la réunion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D4D45B8-5821-9C42-8644-AB90A1FE6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5ABC8-032C-F846-AA28-84B7F744757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06360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1585EE-84DD-9849-9957-E7EC2030C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45CE057-9C01-C041-B7D7-25405D3FD0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9B4B4DA-9D45-B249-AADC-8657B915CC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D7F0F-F5AA-C346-9E36-EF0E0D73CD1F}" type="datetime4">
              <a:rPr lang="fr-FR" smtClean="0"/>
              <a:t>12 avril 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FA5662C-700B-A04D-99E5-9D29C3D04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Nom de la réunion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BBAC524-3E0A-F748-B2CC-DACCAA73A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5ABC8-032C-F846-AA28-84B7F744757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6526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0EB53A2-CEC9-374F-A382-6910A84BD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9956EFE-C763-904F-9A5B-6DE57020CA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AD57DC7-3AB2-454E-A7FE-90EC13DBD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D71B8-47AD-B045-924F-367996DFB911}" type="datetime4">
              <a:rPr lang="fr-FR" smtClean="0"/>
              <a:t>12 avril 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ABB67BB-DFEA-354C-ADA1-91A3D89CA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Nom de la réunion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246A30C-8D0A-CD4A-952A-88C6D096C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5ABC8-032C-F846-AA28-84B7F744757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54063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F759335-004B-8B41-AF1A-3419E0C19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985817E-1354-0D47-BC3C-204343CB7A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EC153AC-7ED1-AB43-A436-815B489C19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8EA5DED-C753-8443-A8E6-699CF5925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F319D-5069-A74B-9D76-6E9C383A7DA0}" type="datetime4">
              <a:rPr lang="fr-FR" smtClean="0"/>
              <a:t>12 avril 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FCA8DF8-C01B-AC43-A13D-75DD179B1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Nom de la réunion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892F6F9-9A5B-B248-A89D-294CD3F74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5ABC8-032C-F846-AA28-84B7F744757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99251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DEF3997-3E6A-F147-8FD2-85FE54835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8BDAA68-487B-5E45-83A4-90ADDE026D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23478D8-A7A8-8841-B682-99970C12B5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D2CBC38-4DCE-794C-B811-8DC68A505D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B85D5C68-9767-DA42-8391-6B37270E07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1F75532E-8C30-DA4E-944D-853D74BF4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BF7AD-DCFE-0242-884D-EA2DC0A5C5D3}" type="datetime4">
              <a:rPr lang="fr-FR" smtClean="0"/>
              <a:t>12 avril 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CDA3D667-AA12-FC45-AAC3-DC7CB9AD5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Nom de la réunion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5BF04437-9D7E-8B47-B361-C34CFE375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5ABC8-032C-F846-AA28-84B7F744757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3756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dre du j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0430F67E-882C-BE4C-BE5F-AE0FE08377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7976" y="510061"/>
            <a:ext cx="1734855" cy="614428"/>
          </a:xfrm>
          <a:prstGeom prst="rect">
            <a:avLst/>
          </a:prstGeom>
        </p:spPr>
      </p:pic>
      <p:sp>
        <p:nvSpPr>
          <p:cNvPr id="14" name="Espace réservé du contenu 2">
            <a:extLst>
              <a:ext uri="{FF2B5EF4-FFF2-40B4-BE49-F238E27FC236}">
                <a16:creationId xmlns:a16="http://schemas.microsoft.com/office/drawing/2014/main" id="{18C7E6CA-8E24-3C4E-A6A6-F7D1FF39E235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3231271" y="1524006"/>
            <a:ext cx="8117903" cy="435512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/>
            </a:lvl1pPr>
            <a:lvl2pPr marL="2857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/>
            </a:lvl2pPr>
            <a:lvl3pPr marL="6097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Police système Courant"/>
              <a:buChar char="-"/>
              <a:defRPr b="0">
                <a:solidFill>
                  <a:schemeClr val="tx1"/>
                </a:solidFill>
              </a:defRPr>
            </a:lvl3pPr>
            <a:lvl4pPr marL="867600">
              <a:defRPr sz="1600"/>
            </a:lvl4pPr>
            <a:lvl5pPr marL="1216800">
              <a:defRPr sz="1400"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21B610EB-94DD-7844-AFA5-1EA6A88F826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>
            <a:off x="0" y="5977597"/>
            <a:ext cx="9537700" cy="4572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86FC001-D174-CD43-B17E-D8EB004E2E20}"/>
              </a:ext>
            </a:extLst>
          </p:cNvPr>
          <p:cNvSpPr/>
          <p:nvPr userDrawn="1"/>
        </p:nvSpPr>
        <p:spPr>
          <a:xfrm>
            <a:off x="0" y="0"/>
            <a:ext cx="3099123" cy="607379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994719F1-D84B-7540-926F-9DD71A600FE5}"/>
              </a:ext>
            </a:extLst>
          </p:cNvPr>
          <p:cNvCxnSpPr/>
          <p:nvPr userDrawn="1"/>
        </p:nvCxnSpPr>
        <p:spPr>
          <a:xfrm>
            <a:off x="3099123" y="1291118"/>
            <a:ext cx="8250051" cy="0"/>
          </a:xfrm>
          <a:prstGeom prst="line">
            <a:avLst/>
          </a:prstGeom>
          <a:ln w="31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Espace réservé du pied de page 4">
            <a:extLst>
              <a:ext uri="{FF2B5EF4-FFF2-40B4-BE49-F238E27FC236}">
                <a16:creationId xmlns:a16="http://schemas.microsoft.com/office/drawing/2014/main" id="{EEF392C1-4725-FE47-A577-5048CD94AD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46372"/>
            <a:ext cx="4114800" cy="27510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fr-FR" dirty="0"/>
              <a:t>Nom de la réunion</a:t>
            </a:r>
          </a:p>
        </p:txBody>
      </p:sp>
      <p:sp>
        <p:nvSpPr>
          <p:cNvPr id="24" name="Espace réservé du numéro de diapositive 5">
            <a:extLst>
              <a:ext uri="{FF2B5EF4-FFF2-40B4-BE49-F238E27FC236}">
                <a16:creationId xmlns:a16="http://schemas.microsoft.com/office/drawing/2014/main" id="{ED155A0B-A842-C34A-B29E-0D4D1B8EB1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40175" y="6446372"/>
            <a:ext cx="1390459" cy="269069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102985D-F9A3-4B17-932C-845B2E7BF71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5" name="Espace réservé de la date 3">
            <a:extLst>
              <a:ext uri="{FF2B5EF4-FFF2-40B4-BE49-F238E27FC236}">
                <a16:creationId xmlns:a16="http://schemas.microsoft.com/office/drawing/2014/main" id="{103572C1-8593-0943-89D5-FE85E354C6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46372"/>
            <a:ext cx="1512000" cy="275103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3AE74496-53E0-AF46-AE28-DFDAC2E341FF}" type="datetime4">
              <a:rPr lang="fr-FR" smtClean="0"/>
              <a:t>12 avril 2022</a:t>
            </a:fld>
            <a:endParaRPr lang="fr-FR" dirty="0"/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6439C0DF-652B-1643-8380-F8454FAFCCC5}"/>
              </a:ext>
            </a:extLst>
          </p:cNvPr>
          <p:cNvSpPr txBox="1"/>
          <p:nvPr userDrawn="1"/>
        </p:nvSpPr>
        <p:spPr>
          <a:xfrm>
            <a:off x="3231271" y="520700"/>
            <a:ext cx="64461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chemeClr val="accent5"/>
                </a:solidFill>
              </a:rPr>
              <a:t>Ordre du jour</a:t>
            </a:r>
          </a:p>
        </p:txBody>
      </p:sp>
      <p:sp>
        <p:nvSpPr>
          <p:cNvPr id="11" name="Espace réservé du pied de page 4">
            <a:extLst>
              <a:ext uri="{FF2B5EF4-FFF2-40B4-BE49-F238E27FC236}">
                <a16:creationId xmlns:a16="http://schemas.microsoft.com/office/drawing/2014/main" id="{E9C687BE-03B4-5647-A465-BA11794E7F35}"/>
              </a:ext>
            </a:extLst>
          </p:cNvPr>
          <p:cNvSpPr txBox="1">
            <a:spLocks/>
          </p:cNvSpPr>
          <p:nvPr userDrawn="1"/>
        </p:nvSpPr>
        <p:spPr>
          <a:xfrm>
            <a:off x="4191000" y="6598772"/>
            <a:ext cx="4114800" cy="275103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Nom de la réunion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262320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3D3DBB8-EA87-A549-B907-FBB135DD21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DCB4506-C256-DE40-9812-D14387DD5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8428F-4622-474C-B400-9BE8A0148C8B}" type="datetime4">
              <a:rPr lang="fr-FR" smtClean="0"/>
              <a:t>12 avril 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FAFE890-C564-4049-B30F-A00DEE43A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Nom de la réunion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C3D1D07-D467-3F4F-9D25-E1DEA18F9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5ABC8-032C-F846-AA28-84B7F744757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82109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835DDFB-F7E7-744E-8F2F-7BD5CDD90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5F731-734C-994A-A720-6CA5E86C520E}" type="datetime4">
              <a:rPr lang="fr-FR" smtClean="0"/>
              <a:t>12 avril 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144E57B-5F64-1743-AC66-E290BEC22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Nom de la réunion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B12A7F2-509E-B640-80FE-55576281E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5ABC8-032C-F846-AA28-84B7F744757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1955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A1DC458-8793-5749-A65F-B67D233A2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5B32FD2-A67B-1A49-8B20-59DA4C1CCC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45EDC35-7186-1545-B3CE-982BC1DB8D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DDA8E8C-7A85-6A4D-B1DF-E62A751B7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C45C3-8C04-D74F-B168-3D5ADA2AEC0C}" type="datetime4">
              <a:rPr lang="fr-FR" smtClean="0"/>
              <a:t>12 avril 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02AAF55-AFE3-5F4A-99B8-982004A6A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Nom de la réunion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849CF78-CC87-FB4F-AFDC-8D3E5FB48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5ABC8-032C-F846-AA28-84B7F744757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99510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2236978-4B3E-CF46-930B-ED472651D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2133129B-BE7A-4A4A-A2CD-FD39E35062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FD3618C-22A1-7749-8A35-E62A260E30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9AD00F2-930C-654F-B441-6E1F49ED1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ADE2D-AAB1-924C-A1E7-8A0F5EDBD743}" type="datetime4">
              <a:rPr lang="fr-FR" smtClean="0"/>
              <a:t>12 avril 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F4EBAE5-2151-FA4B-84EF-6AF301438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Nom de la réunion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C31A8AC-5785-FF48-BEE8-C20DE9405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5ABC8-032C-F846-AA28-84B7F744757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68268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6D12D70-0483-9B43-BFF3-FB5A19D4A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2A9F467-9080-2348-91A4-56B7A96992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FD6517E-AC28-9540-9296-4964E46A8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A462B-3EF0-B743-B66F-D1883A4EE77B}" type="datetime4">
              <a:rPr lang="fr-FR" smtClean="0"/>
              <a:t>12 avril 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0E7ABC0-2590-E749-876F-3210DEB61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Nom de la réunion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045E72E-63D9-4D47-A1C1-3839761F6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5ABC8-032C-F846-AA28-84B7F744757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72279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A8889AE4-996F-2C4F-8086-0DF40F911B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3372C8A-6437-634C-BA41-8321F6C7FA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A7F028F-4AF1-4C46-BCAB-6F7B5D70E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5A4DF-745C-3B43-86F0-99C38C7898F4}" type="datetime4">
              <a:rPr lang="fr-FR" smtClean="0"/>
              <a:t>12 avril 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A12851E-F7D1-CD41-BE0A-D2A5C5BE5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Nom de la réunion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4CAABFE-499D-E14A-AD42-56F7D8714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5ABC8-032C-F846-AA28-84B7F744757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9742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us-tit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9A2615CD-2CBD-5E47-90A3-2E593EF22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1271" y="1841203"/>
            <a:ext cx="7635303" cy="1868128"/>
          </a:xfrm>
        </p:spPr>
        <p:txBody>
          <a:bodyPr anchor="b"/>
          <a:lstStyle>
            <a:lvl1pPr>
              <a:defRPr sz="5400">
                <a:solidFill>
                  <a:schemeClr val="accent5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5" name="Sous-titre 2">
            <a:extLst>
              <a:ext uri="{FF2B5EF4-FFF2-40B4-BE49-F238E27FC236}">
                <a16:creationId xmlns:a16="http://schemas.microsoft.com/office/drawing/2014/main" id="{07145D48-AEEF-EA47-8A62-1D31C9D6486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231271" y="3799284"/>
            <a:ext cx="7635303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Modifier le style des sous-titres</a:t>
            </a:r>
          </a:p>
        </p:txBody>
      </p:sp>
      <p:sp>
        <p:nvSpPr>
          <p:cNvPr id="21" name="Espace réservé du pied de page 4">
            <a:extLst>
              <a:ext uri="{FF2B5EF4-FFF2-40B4-BE49-F238E27FC236}">
                <a16:creationId xmlns:a16="http://schemas.microsoft.com/office/drawing/2014/main" id="{980ABE6B-94BB-2F47-A5E5-549F61FDD3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46372"/>
            <a:ext cx="4114800" cy="27510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fr-FR" dirty="0"/>
              <a:t>Nom de la réunion</a:t>
            </a:r>
          </a:p>
        </p:txBody>
      </p:sp>
      <p:sp>
        <p:nvSpPr>
          <p:cNvPr id="22" name="Espace réservé du numéro de diapositive 5">
            <a:extLst>
              <a:ext uri="{FF2B5EF4-FFF2-40B4-BE49-F238E27FC236}">
                <a16:creationId xmlns:a16="http://schemas.microsoft.com/office/drawing/2014/main" id="{9698FBEF-5C25-224A-AE58-055B203F9E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40175" y="6446372"/>
            <a:ext cx="1390459" cy="269069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102985D-F9A3-4B17-932C-845B2E7BF71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3" name="Espace réservé de la date 3">
            <a:extLst>
              <a:ext uri="{FF2B5EF4-FFF2-40B4-BE49-F238E27FC236}">
                <a16:creationId xmlns:a16="http://schemas.microsoft.com/office/drawing/2014/main" id="{7F441E4F-51DE-D84C-811B-E658F25462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46372"/>
            <a:ext cx="1512000" cy="275103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3AE74496-53E0-AF46-AE28-DFDAC2E341FF}" type="datetime4">
              <a:rPr lang="fr-FR" smtClean="0"/>
              <a:t>12 avril 2022</a:t>
            </a:fld>
            <a:endParaRPr lang="fr-FR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10BA5CAF-CFAB-E04D-A043-6CCAC1465E3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0" y="5977597"/>
            <a:ext cx="9537700" cy="4572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124E60D-1F7D-904C-9CEE-0BB6CD80F895}"/>
              </a:ext>
            </a:extLst>
          </p:cNvPr>
          <p:cNvSpPr/>
          <p:nvPr userDrawn="1"/>
        </p:nvSpPr>
        <p:spPr>
          <a:xfrm>
            <a:off x="0" y="0"/>
            <a:ext cx="3099123" cy="607379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9672F7F2-87A3-0D4B-BADE-8E97E4108AAC}"/>
              </a:ext>
            </a:extLst>
          </p:cNvPr>
          <p:cNvCxnSpPr/>
          <p:nvPr userDrawn="1"/>
        </p:nvCxnSpPr>
        <p:spPr>
          <a:xfrm>
            <a:off x="3099123" y="1291118"/>
            <a:ext cx="8250051" cy="0"/>
          </a:xfrm>
          <a:prstGeom prst="line">
            <a:avLst/>
          </a:prstGeom>
          <a:ln w="31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Image 13">
            <a:extLst>
              <a:ext uri="{FF2B5EF4-FFF2-40B4-BE49-F238E27FC236}">
                <a16:creationId xmlns:a16="http://schemas.microsoft.com/office/drawing/2014/main" id="{F0AB7784-CB92-3B48-8DD8-01C836D9DC0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7976" y="510061"/>
            <a:ext cx="1734855" cy="614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110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us-tit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86FC001-D174-CD43-B17E-D8EB004E2E20}"/>
              </a:ext>
            </a:extLst>
          </p:cNvPr>
          <p:cNvSpPr/>
          <p:nvPr userDrawn="1"/>
        </p:nvSpPr>
        <p:spPr>
          <a:xfrm>
            <a:off x="0" y="0"/>
            <a:ext cx="3099123" cy="60737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9A2615CD-2CBD-5E47-90A3-2E593EF22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1271" y="1841203"/>
            <a:ext cx="7635303" cy="1868128"/>
          </a:xfrm>
        </p:spPr>
        <p:txBody>
          <a:bodyPr anchor="b"/>
          <a:lstStyle>
            <a:lvl1pPr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5" name="Sous-titre 2">
            <a:extLst>
              <a:ext uri="{FF2B5EF4-FFF2-40B4-BE49-F238E27FC236}">
                <a16:creationId xmlns:a16="http://schemas.microsoft.com/office/drawing/2014/main" id="{07145D48-AEEF-EA47-8A62-1D31C9D6486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231271" y="3799284"/>
            <a:ext cx="7635303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Modifier le style des sous-titres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9C14E3DD-3C22-B545-9918-23B4293AB5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 flipV="1">
            <a:off x="0" y="6073796"/>
            <a:ext cx="9537700" cy="457200"/>
          </a:xfrm>
          <a:prstGeom prst="rect">
            <a:avLst/>
          </a:prstGeom>
        </p:spPr>
      </p:pic>
      <p:sp>
        <p:nvSpPr>
          <p:cNvPr id="21" name="Espace réservé du pied de page 4">
            <a:extLst>
              <a:ext uri="{FF2B5EF4-FFF2-40B4-BE49-F238E27FC236}">
                <a16:creationId xmlns:a16="http://schemas.microsoft.com/office/drawing/2014/main" id="{980ABE6B-94BB-2F47-A5E5-549F61FDD3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46372"/>
            <a:ext cx="4114800" cy="27510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fr-FR" dirty="0"/>
              <a:t>Nom de la réunion</a:t>
            </a:r>
          </a:p>
        </p:txBody>
      </p:sp>
      <p:sp>
        <p:nvSpPr>
          <p:cNvPr id="22" name="Espace réservé du numéro de diapositive 5">
            <a:extLst>
              <a:ext uri="{FF2B5EF4-FFF2-40B4-BE49-F238E27FC236}">
                <a16:creationId xmlns:a16="http://schemas.microsoft.com/office/drawing/2014/main" id="{9698FBEF-5C25-224A-AE58-055B203F9E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40175" y="6446372"/>
            <a:ext cx="1390459" cy="269069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102985D-F9A3-4B17-932C-845B2E7BF71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3" name="Espace réservé de la date 3">
            <a:extLst>
              <a:ext uri="{FF2B5EF4-FFF2-40B4-BE49-F238E27FC236}">
                <a16:creationId xmlns:a16="http://schemas.microsoft.com/office/drawing/2014/main" id="{7F441E4F-51DE-D84C-811B-E658F25462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46372"/>
            <a:ext cx="1512000" cy="275103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3AE74496-53E0-AF46-AE28-DFDAC2E341FF}" type="datetime4">
              <a:rPr lang="fr-FR" smtClean="0"/>
              <a:t>12 avril 2022</a:t>
            </a:fld>
            <a:endParaRPr lang="fr-FR" dirty="0"/>
          </a:p>
        </p:txBody>
      </p: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69CD495D-38E5-274D-B0F3-1C81804409A5}"/>
              </a:ext>
            </a:extLst>
          </p:cNvPr>
          <p:cNvCxnSpPr/>
          <p:nvPr userDrawn="1"/>
        </p:nvCxnSpPr>
        <p:spPr>
          <a:xfrm>
            <a:off x="3099123" y="1291118"/>
            <a:ext cx="8250051" cy="0"/>
          </a:xfrm>
          <a:prstGeom prst="line">
            <a:avLst/>
          </a:prstGeom>
          <a:ln w="31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Image 10">
            <a:extLst>
              <a:ext uri="{FF2B5EF4-FFF2-40B4-BE49-F238E27FC236}">
                <a16:creationId xmlns:a16="http://schemas.microsoft.com/office/drawing/2014/main" id="{1A3A3ED1-5C22-BA43-B326-C51CB76509E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7976" y="510061"/>
            <a:ext cx="1734855" cy="614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81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us-tit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>
            <a:extLst>
              <a:ext uri="{FF2B5EF4-FFF2-40B4-BE49-F238E27FC236}">
                <a16:creationId xmlns:a16="http://schemas.microsoft.com/office/drawing/2014/main" id="{9C14E3DD-3C22-B545-9918-23B4293AB5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 flipV="1">
            <a:off x="0" y="6073796"/>
            <a:ext cx="9537700" cy="4572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86FC001-D174-CD43-B17E-D8EB004E2E20}"/>
              </a:ext>
            </a:extLst>
          </p:cNvPr>
          <p:cNvSpPr/>
          <p:nvPr userDrawn="1"/>
        </p:nvSpPr>
        <p:spPr>
          <a:xfrm>
            <a:off x="0" y="0"/>
            <a:ext cx="3099123" cy="6172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9A2615CD-2CBD-5E47-90A3-2E593EF22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1271" y="1841203"/>
            <a:ext cx="7635303" cy="1868128"/>
          </a:xfrm>
        </p:spPr>
        <p:txBody>
          <a:bodyPr anchor="b"/>
          <a:lstStyle>
            <a:lvl1pPr>
              <a:defRPr sz="5400">
                <a:solidFill>
                  <a:schemeClr val="accent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5" name="Sous-titre 2">
            <a:extLst>
              <a:ext uri="{FF2B5EF4-FFF2-40B4-BE49-F238E27FC236}">
                <a16:creationId xmlns:a16="http://schemas.microsoft.com/office/drawing/2014/main" id="{07145D48-AEEF-EA47-8A62-1D31C9D6486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231271" y="3799284"/>
            <a:ext cx="7635303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Modifier le style des sous-titres</a:t>
            </a:r>
          </a:p>
        </p:txBody>
      </p:sp>
      <p:sp>
        <p:nvSpPr>
          <p:cNvPr id="16" name="Espace réservé du pied de page 4">
            <a:extLst>
              <a:ext uri="{FF2B5EF4-FFF2-40B4-BE49-F238E27FC236}">
                <a16:creationId xmlns:a16="http://schemas.microsoft.com/office/drawing/2014/main" id="{0E9CF179-A893-FC46-A736-2503BCBE5C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46372"/>
            <a:ext cx="4114800" cy="27510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fr-FR" dirty="0"/>
              <a:t>Nom de la réunion</a:t>
            </a:r>
          </a:p>
        </p:txBody>
      </p:sp>
      <p:sp>
        <p:nvSpPr>
          <p:cNvPr id="18" name="Espace réservé du numéro de diapositive 5">
            <a:extLst>
              <a:ext uri="{FF2B5EF4-FFF2-40B4-BE49-F238E27FC236}">
                <a16:creationId xmlns:a16="http://schemas.microsoft.com/office/drawing/2014/main" id="{26BD5969-2045-2F45-8821-54BC5E8BF6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40175" y="6446372"/>
            <a:ext cx="1390459" cy="269069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102985D-F9A3-4B17-932C-845B2E7BF71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9" name="Espace réservé de la date 3">
            <a:extLst>
              <a:ext uri="{FF2B5EF4-FFF2-40B4-BE49-F238E27FC236}">
                <a16:creationId xmlns:a16="http://schemas.microsoft.com/office/drawing/2014/main" id="{5E40895B-9564-0C4E-955C-5F9901C361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46372"/>
            <a:ext cx="1512000" cy="275103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3AE74496-53E0-AF46-AE28-DFDAC2E341FF}" type="datetime4">
              <a:rPr lang="fr-FR" smtClean="0"/>
              <a:t>12 avril 2022</a:t>
            </a:fld>
            <a:endParaRPr lang="fr-FR" dirty="0"/>
          </a:p>
        </p:txBody>
      </p: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BEEAB444-C35A-AF47-B66E-B332327D1733}"/>
              </a:ext>
            </a:extLst>
          </p:cNvPr>
          <p:cNvCxnSpPr/>
          <p:nvPr userDrawn="1"/>
        </p:nvCxnSpPr>
        <p:spPr>
          <a:xfrm>
            <a:off x="3099123" y="1291118"/>
            <a:ext cx="8250051" cy="0"/>
          </a:xfrm>
          <a:prstGeom prst="line">
            <a:avLst/>
          </a:prstGeom>
          <a:ln w="31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Image 11">
            <a:extLst>
              <a:ext uri="{FF2B5EF4-FFF2-40B4-BE49-F238E27FC236}">
                <a16:creationId xmlns:a16="http://schemas.microsoft.com/office/drawing/2014/main" id="{CD8A5332-620F-BC4B-87E8-C7C8A371E1E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7976" y="510061"/>
            <a:ext cx="1734855" cy="614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800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us-titr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>
            <a:extLst>
              <a:ext uri="{FF2B5EF4-FFF2-40B4-BE49-F238E27FC236}">
                <a16:creationId xmlns:a16="http://schemas.microsoft.com/office/drawing/2014/main" id="{9C14E3DD-3C22-B545-9918-23B4293AB5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 flipV="1">
            <a:off x="0" y="6073796"/>
            <a:ext cx="9537700" cy="4572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86FC001-D174-CD43-B17E-D8EB004E2E20}"/>
              </a:ext>
            </a:extLst>
          </p:cNvPr>
          <p:cNvSpPr/>
          <p:nvPr userDrawn="1"/>
        </p:nvSpPr>
        <p:spPr>
          <a:xfrm>
            <a:off x="0" y="0"/>
            <a:ext cx="3099123" cy="625589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9A2615CD-2CBD-5E47-90A3-2E593EF22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1271" y="1841203"/>
            <a:ext cx="7635303" cy="1868128"/>
          </a:xfrm>
        </p:spPr>
        <p:txBody>
          <a:bodyPr anchor="b"/>
          <a:lstStyle>
            <a:lvl1pPr>
              <a:defRPr sz="5400">
                <a:solidFill>
                  <a:schemeClr val="accent3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5" name="Sous-titre 2">
            <a:extLst>
              <a:ext uri="{FF2B5EF4-FFF2-40B4-BE49-F238E27FC236}">
                <a16:creationId xmlns:a16="http://schemas.microsoft.com/office/drawing/2014/main" id="{07145D48-AEEF-EA47-8A62-1D31C9D6486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231271" y="3799284"/>
            <a:ext cx="7635303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Modifier le style des sous-titres</a:t>
            </a:r>
          </a:p>
        </p:txBody>
      </p:sp>
      <p:sp>
        <p:nvSpPr>
          <p:cNvPr id="16" name="Espace réservé du pied de page 4">
            <a:extLst>
              <a:ext uri="{FF2B5EF4-FFF2-40B4-BE49-F238E27FC236}">
                <a16:creationId xmlns:a16="http://schemas.microsoft.com/office/drawing/2014/main" id="{EC962BBE-FD0E-5C43-853F-B238E7E74B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46372"/>
            <a:ext cx="4114800" cy="27510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fr-FR" dirty="0"/>
              <a:t>Nom de la réunion</a:t>
            </a:r>
          </a:p>
        </p:txBody>
      </p:sp>
      <p:sp>
        <p:nvSpPr>
          <p:cNvPr id="18" name="Espace réservé du numéro de diapositive 5">
            <a:extLst>
              <a:ext uri="{FF2B5EF4-FFF2-40B4-BE49-F238E27FC236}">
                <a16:creationId xmlns:a16="http://schemas.microsoft.com/office/drawing/2014/main" id="{FAFEC493-E2B2-3643-A4C4-B6A48F02AD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40175" y="6446372"/>
            <a:ext cx="1390459" cy="269069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102985D-F9A3-4B17-932C-845B2E7BF71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9" name="Espace réservé de la date 3">
            <a:extLst>
              <a:ext uri="{FF2B5EF4-FFF2-40B4-BE49-F238E27FC236}">
                <a16:creationId xmlns:a16="http://schemas.microsoft.com/office/drawing/2014/main" id="{62968FDD-76CA-5445-80C5-CEBCB61E48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46372"/>
            <a:ext cx="1512000" cy="275103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3AE74496-53E0-AF46-AE28-DFDAC2E341FF}" type="datetime4">
              <a:rPr lang="fr-FR" smtClean="0"/>
              <a:t>12 avril 2022</a:t>
            </a:fld>
            <a:endParaRPr lang="fr-FR" dirty="0"/>
          </a:p>
        </p:txBody>
      </p: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65B313D5-6D0F-4746-87BD-042F1FACE121}"/>
              </a:ext>
            </a:extLst>
          </p:cNvPr>
          <p:cNvCxnSpPr/>
          <p:nvPr userDrawn="1"/>
        </p:nvCxnSpPr>
        <p:spPr>
          <a:xfrm>
            <a:off x="3099123" y="1291118"/>
            <a:ext cx="8250051" cy="0"/>
          </a:xfrm>
          <a:prstGeom prst="line">
            <a:avLst/>
          </a:prstGeom>
          <a:ln w="31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Image 10">
            <a:extLst>
              <a:ext uri="{FF2B5EF4-FFF2-40B4-BE49-F238E27FC236}">
                <a16:creationId xmlns:a16="http://schemas.microsoft.com/office/drawing/2014/main" id="{0F04A1B0-585C-1F49-9568-70E7477A6B3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7976" y="510061"/>
            <a:ext cx="1734855" cy="614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431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us-titr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>
            <a:extLst>
              <a:ext uri="{FF2B5EF4-FFF2-40B4-BE49-F238E27FC236}">
                <a16:creationId xmlns:a16="http://schemas.microsoft.com/office/drawing/2014/main" id="{9C14E3DD-3C22-B545-9918-23B4293AB5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 flipV="1">
            <a:off x="0" y="6073796"/>
            <a:ext cx="9537700" cy="4572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86FC001-D174-CD43-B17E-D8EB004E2E20}"/>
              </a:ext>
            </a:extLst>
          </p:cNvPr>
          <p:cNvSpPr/>
          <p:nvPr userDrawn="1"/>
        </p:nvSpPr>
        <p:spPr>
          <a:xfrm>
            <a:off x="0" y="0"/>
            <a:ext cx="3099123" cy="63312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9A2615CD-2CBD-5E47-90A3-2E593EF22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1271" y="1841203"/>
            <a:ext cx="7635303" cy="1868128"/>
          </a:xfrm>
        </p:spPr>
        <p:txBody>
          <a:bodyPr anchor="b"/>
          <a:lstStyle>
            <a:lvl1pPr>
              <a:defRPr sz="5400">
                <a:solidFill>
                  <a:schemeClr val="accent4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5" name="Sous-titre 2">
            <a:extLst>
              <a:ext uri="{FF2B5EF4-FFF2-40B4-BE49-F238E27FC236}">
                <a16:creationId xmlns:a16="http://schemas.microsoft.com/office/drawing/2014/main" id="{07145D48-AEEF-EA47-8A62-1D31C9D6486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231271" y="3799284"/>
            <a:ext cx="7635303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Modifier le style des sous-titres</a:t>
            </a:r>
          </a:p>
        </p:txBody>
      </p:sp>
      <p:sp>
        <p:nvSpPr>
          <p:cNvPr id="16" name="Espace réservé du pied de page 4">
            <a:extLst>
              <a:ext uri="{FF2B5EF4-FFF2-40B4-BE49-F238E27FC236}">
                <a16:creationId xmlns:a16="http://schemas.microsoft.com/office/drawing/2014/main" id="{E773D727-0B12-8B46-824F-0D831022D9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46372"/>
            <a:ext cx="4114800" cy="27510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fr-FR" dirty="0"/>
              <a:t>Nom de la réunion</a:t>
            </a:r>
          </a:p>
        </p:txBody>
      </p:sp>
      <p:sp>
        <p:nvSpPr>
          <p:cNvPr id="18" name="Espace réservé du numéro de diapositive 5">
            <a:extLst>
              <a:ext uri="{FF2B5EF4-FFF2-40B4-BE49-F238E27FC236}">
                <a16:creationId xmlns:a16="http://schemas.microsoft.com/office/drawing/2014/main" id="{9E5BBA09-24EE-6544-88EC-ACA036E847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40175" y="6446372"/>
            <a:ext cx="1390459" cy="269069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102985D-F9A3-4B17-932C-845B2E7BF71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9" name="Espace réservé de la date 3">
            <a:extLst>
              <a:ext uri="{FF2B5EF4-FFF2-40B4-BE49-F238E27FC236}">
                <a16:creationId xmlns:a16="http://schemas.microsoft.com/office/drawing/2014/main" id="{25FA131C-03B3-C94F-9557-B928836961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46372"/>
            <a:ext cx="1512000" cy="275103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3AE74496-53E0-AF46-AE28-DFDAC2E341FF}" type="datetime4">
              <a:rPr lang="fr-FR" smtClean="0"/>
              <a:t>12 avril 2022</a:t>
            </a:fld>
            <a:endParaRPr lang="fr-FR" dirty="0"/>
          </a:p>
        </p:txBody>
      </p: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32E940D4-2384-ED42-A666-6138BDABF46B}"/>
              </a:ext>
            </a:extLst>
          </p:cNvPr>
          <p:cNvCxnSpPr/>
          <p:nvPr userDrawn="1"/>
        </p:nvCxnSpPr>
        <p:spPr>
          <a:xfrm>
            <a:off x="3099123" y="1291118"/>
            <a:ext cx="8250051" cy="0"/>
          </a:xfrm>
          <a:prstGeom prst="line">
            <a:avLst/>
          </a:prstGeom>
          <a:ln w="31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Image 11">
            <a:extLst>
              <a:ext uri="{FF2B5EF4-FFF2-40B4-BE49-F238E27FC236}">
                <a16:creationId xmlns:a16="http://schemas.microsoft.com/office/drawing/2014/main" id="{D9C70255-2D75-064B-A7D4-3FC0E6772C3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7976" y="510061"/>
            <a:ext cx="1734855" cy="614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204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3099123" y="1473204"/>
            <a:ext cx="8250051" cy="440592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/>
            </a:lvl1pPr>
            <a:lvl2pPr marL="2857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/>
            </a:lvl2pPr>
            <a:lvl3pPr marL="6097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Police système Courant"/>
              <a:buChar char="-"/>
              <a:defRPr b="0">
                <a:solidFill>
                  <a:schemeClr val="tx1"/>
                </a:solidFill>
              </a:defRPr>
            </a:lvl3pPr>
            <a:lvl4pPr marL="867600">
              <a:defRPr sz="1600"/>
            </a:lvl4pPr>
            <a:lvl5pPr marL="1216800">
              <a:defRPr sz="1400"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95B9BE64-A72C-D44B-A023-918C8E59EF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-3974"/>
          <a:stretch/>
        </p:blipFill>
        <p:spPr>
          <a:xfrm>
            <a:off x="3018855" y="6068683"/>
            <a:ext cx="9537700" cy="457200"/>
          </a:xfrm>
          <a:prstGeom prst="rect">
            <a:avLst/>
          </a:prstGeom>
        </p:spPr>
      </p:pic>
      <p:sp>
        <p:nvSpPr>
          <p:cNvPr id="11" name="Espace réservé du pied de page 4">
            <a:extLst>
              <a:ext uri="{FF2B5EF4-FFF2-40B4-BE49-F238E27FC236}">
                <a16:creationId xmlns:a16="http://schemas.microsoft.com/office/drawing/2014/main" id="{1F224252-C607-BD44-B97B-2E72835628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46372"/>
            <a:ext cx="4114800" cy="27510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fr-FR" dirty="0"/>
              <a:t>Nom de la réunion</a:t>
            </a:r>
          </a:p>
        </p:txBody>
      </p:sp>
      <p:sp>
        <p:nvSpPr>
          <p:cNvPr id="12" name="Espace réservé du numéro de diapositive 5">
            <a:extLst>
              <a:ext uri="{FF2B5EF4-FFF2-40B4-BE49-F238E27FC236}">
                <a16:creationId xmlns:a16="http://schemas.microsoft.com/office/drawing/2014/main" id="{D391764B-9E39-8648-97C8-F39FF8F79C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40175" y="6446372"/>
            <a:ext cx="1390459" cy="269069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102985D-F9A3-4B17-932C-845B2E7BF71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3" name="Espace réservé de la date 3">
            <a:extLst>
              <a:ext uri="{FF2B5EF4-FFF2-40B4-BE49-F238E27FC236}">
                <a16:creationId xmlns:a16="http://schemas.microsoft.com/office/drawing/2014/main" id="{D3D02448-9EFA-6648-AE62-D417087DC4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46372"/>
            <a:ext cx="1512000" cy="275103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3AE74496-53E0-AF46-AE28-DFDAC2E341FF}" type="datetime4">
              <a:rPr lang="fr-FR" smtClean="0"/>
              <a:t>12 avril 2022</a:t>
            </a:fld>
            <a:endParaRPr lang="fr-FR" dirty="0"/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E0A2F3AE-93AF-634C-BC8C-6488EE450A4F}"/>
              </a:ext>
            </a:extLst>
          </p:cNvPr>
          <p:cNvCxnSpPr/>
          <p:nvPr userDrawn="1"/>
        </p:nvCxnSpPr>
        <p:spPr>
          <a:xfrm>
            <a:off x="3099123" y="1291118"/>
            <a:ext cx="8250051" cy="0"/>
          </a:xfrm>
          <a:prstGeom prst="line">
            <a:avLst/>
          </a:prstGeom>
          <a:ln w="31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re 3">
            <a:extLst>
              <a:ext uri="{FF2B5EF4-FFF2-40B4-BE49-F238E27FC236}">
                <a16:creationId xmlns:a16="http://schemas.microsoft.com/office/drawing/2014/main" id="{7928E412-E574-9947-93E9-853968C83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9" name="Espace réservé du pied de page 4">
            <a:extLst>
              <a:ext uri="{FF2B5EF4-FFF2-40B4-BE49-F238E27FC236}">
                <a16:creationId xmlns:a16="http://schemas.microsoft.com/office/drawing/2014/main" id="{D1C8C98E-5757-F146-BD46-486E677518A9}"/>
              </a:ext>
            </a:extLst>
          </p:cNvPr>
          <p:cNvSpPr txBox="1">
            <a:spLocks/>
          </p:cNvSpPr>
          <p:nvPr userDrawn="1"/>
        </p:nvSpPr>
        <p:spPr>
          <a:xfrm>
            <a:off x="4191000" y="6598772"/>
            <a:ext cx="4114800" cy="275103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Nom de la réunion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66844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fr-FR"/>
              <a:t>Modifiez le style du titre</a:t>
            </a:r>
          </a:p>
        </p:txBody>
      </p:sp>
      <p:sp>
        <p:nvSpPr>
          <p:cNvPr id="12" name="Espace réservé du contenu 2">
            <a:extLst>
              <a:ext uri="{FF2B5EF4-FFF2-40B4-BE49-F238E27FC236}">
                <a16:creationId xmlns:a16="http://schemas.microsoft.com/office/drawing/2014/main" id="{5E799A3E-2F2B-D04E-9434-5896A9F82B9E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44419" y="1447800"/>
            <a:ext cx="5175381" cy="47291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/>
            </a:lvl1pPr>
            <a:lvl2pPr marL="285750" indent="-285750">
              <a:buFont typeface="Arial" panose="020B0604020202020204" pitchFamily="34" charset="0"/>
              <a:buChar char="•"/>
              <a:defRPr sz="2000"/>
            </a:lvl2pPr>
            <a:lvl3pPr marL="609750" indent="-285750">
              <a:buFont typeface="Police système Courant"/>
              <a:buChar char="-"/>
              <a:defRPr b="0">
                <a:solidFill>
                  <a:schemeClr val="tx1"/>
                </a:solidFill>
              </a:defRPr>
            </a:lvl3pPr>
            <a:lvl4pPr marL="867600">
              <a:defRPr sz="1600"/>
            </a:lvl4pPr>
            <a:lvl5pPr marL="1216800">
              <a:defRPr sz="1400"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3" name="Espace réservé du contenu 2">
            <a:extLst>
              <a:ext uri="{FF2B5EF4-FFF2-40B4-BE49-F238E27FC236}">
                <a16:creationId xmlns:a16="http://schemas.microsoft.com/office/drawing/2014/main" id="{1987C380-C5CC-3A49-8183-2D03A4BADB10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155253" y="1447800"/>
            <a:ext cx="5175381" cy="47291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/>
            </a:lvl1pPr>
            <a:lvl2pPr marL="285750" indent="-285750">
              <a:buFont typeface="Arial" panose="020B0604020202020204" pitchFamily="34" charset="0"/>
              <a:buChar char="•"/>
              <a:defRPr sz="2000"/>
            </a:lvl2pPr>
            <a:lvl3pPr marL="609750" indent="-285750">
              <a:buFont typeface="Police système Courant"/>
              <a:buChar char="-"/>
              <a:defRPr b="0">
                <a:solidFill>
                  <a:schemeClr val="tx1"/>
                </a:solidFill>
              </a:defRPr>
            </a:lvl3pPr>
            <a:lvl4pPr marL="867600">
              <a:defRPr sz="1600"/>
            </a:lvl4pPr>
            <a:lvl5pPr marL="1216800">
              <a:defRPr sz="1400"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A0FA8C30-E617-D943-85E3-98BA906BFAD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-3974"/>
          <a:stretch/>
        </p:blipFill>
        <p:spPr>
          <a:xfrm>
            <a:off x="3018855" y="6068683"/>
            <a:ext cx="9537700" cy="457200"/>
          </a:xfrm>
          <a:prstGeom prst="rect">
            <a:avLst/>
          </a:prstGeom>
        </p:spPr>
      </p:pic>
      <p:sp>
        <p:nvSpPr>
          <p:cNvPr id="16" name="Espace réservé du pied de page 4">
            <a:extLst>
              <a:ext uri="{FF2B5EF4-FFF2-40B4-BE49-F238E27FC236}">
                <a16:creationId xmlns:a16="http://schemas.microsoft.com/office/drawing/2014/main" id="{2F6E0E0D-0C2A-C749-9691-EB0616013D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46372"/>
            <a:ext cx="4114800" cy="27510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fr-FR" dirty="0"/>
              <a:t>Nom de la réunion</a:t>
            </a:r>
          </a:p>
        </p:txBody>
      </p:sp>
      <p:sp>
        <p:nvSpPr>
          <p:cNvPr id="17" name="Espace réservé du numéro de diapositive 5">
            <a:extLst>
              <a:ext uri="{FF2B5EF4-FFF2-40B4-BE49-F238E27FC236}">
                <a16:creationId xmlns:a16="http://schemas.microsoft.com/office/drawing/2014/main" id="{769DE20A-50AE-7845-89E6-7D42B952C9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40175" y="6446372"/>
            <a:ext cx="1390459" cy="269069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102985D-F9A3-4B17-932C-845B2E7BF71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8" name="Espace réservé de la date 3">
            <a:extLst>
              <a:ext uri="{FF2B5EF4-FFF2-40B4-BE49-F238E27FC236}">
                <a16:creationId xmlns:a16="http://schemas.microsoft.com/office/drawing/2014/main" id="{BBA497B3-55C4-2D4D-BF0E-06F4C17529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46372"/>
            <a:ext cx="1512000" cy="275103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3AE74496-53E0-AF46-AE28-DFDAC2E341FF}" type="datetime4">
              <a:rPr lang="fr-FR" smtClean="0"/>
              <a:t>12 avril 2022</a:t>
            </a:fld>
            <a:endParaRPr lang="fr-FR" dirty="0"/>
          </a:p>
        </p:txBody>
      </p: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8502AC5C-412B-9D47-B818-3D43008B4E3C}"/>
              </a:ext>
            </a:extLst>
          </p:cNvPr>
          <p:cNvCxnSpPr/>
          <p:nvPr userDrawn="1"/>
        </p:nvCxnSpPr>
        <p:spPr>
          <a:xfrm>
            <a:off x="3099123" y="1291118"/>
            <a:ext cx="8250051" cy="0"/>
          </a:xfrm>
          <a:prstGeom prst="line">
            <a:avLst/>
          </a:prstGeom>
          <a:ln w="31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412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098023" y="296730"/>
            <a:ext cx="8232611" cy="998103"/>
          </a:xfrm>
          <a:prstGeom prst="rect">
            <a:avLst/>
          </a:prstGeom>
          <a:noFill/>
          <a:ln w="3175" cmpd="sng">
            <a:noFill/>
          </a:ln>
        </p:spPr>
        <p:txBody>
          <a:bodyPr vert="horz" wrap="square" lIns="0" tIns="0" rIns="0" bIns="0" rtlCol="0" anchor="ctr" anchorCtr="0">
            <a:normAutofit/>
          </a:bodyPr>
          <a:lstStyle/>
          <a:p>
            <a:endParaRPr lang="fr-FR" dirty="0"/>
          </a:p>
        </p:txBody>
      </p:sp>
      <p:sp>
        <p:nvSpPr>
          <p:cNvPr id="14" name="Espace réservé du pied de page 4">
            <a:extLst>
              <a:ext uri="{FF2B5EF4-FFF2-40B4-BE49-F238E27FC236}">
                <a16:creationId xmlns:a16="http://schemas.microsoft.com/office/drawing/2014/main" id="{A2FDDE1F-9C82-F24A-B6C2-1A602F0E2F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46372"/>
            <a:ext cx="4114800" cy="27510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fr-FR" dirty="0"/>
              <a:t>Nom de la réunion</a:t>
            </a:r>
          </a:p>
        </p:txBody>
      </p:sp>
      <p:sp>
        <p:nvSpPr>
          <p:cNvPr id="15" name="Espace réservé du numéro de diapositive 5">
            <a:extLst>
              <a:ext uri="{FF2B5EF4-FFF2-40B4-BE49-F238E27FC236}">
                <a16:creationId xmlns:a16="http://schemas.microsoft.com/office/drawing/2014/main" id="{D493CD5F-3A99-2D47-B613-BE7568BA9D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40175" y="6446372"/>
            <a:ext cx="1390459" cy="269069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102985D-F9A3-4B17-932C-845B2E7BF71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6" name="Espace réservé de la date 3">
            <a:extLst>
              <a:ext uri="{FF2B5EF4-FFF2-40B4-BE49-F238E27FC236}">
                <a16:creationId xmlns:a16="http://schemas.microsoft.com/office/drawing/2014/main" id="{D26C6DF0-F526-3848-82A9-EAF41BEF93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46372"/>
            <a:ext cx="1512000" cy="275103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3AE74496-53E0-AF46-AE28-DFDAC2E341FF}" type="datetime4">
              <a:rPr lang="fr-FR" smtClean="0"/>
              <a:t>12 avril 2022</a:t>
            </a:fld>
            <a:endParaRPr lang="fr-FR" dirty="0"/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C9ACB7AF-7701-40C5-AD27-89C2FF660666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39" y="339679"/>
            <a:ext cx="2271582" cy="812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551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4" r:id="rId12"/>
    <p:sldLayoutId id="2147483723" r:id="rId13"/>
    <p:sldLayoutId id="2147483737" r:id="rId14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baseline="0">
          <a:solidFill>
            <a:schemeClr val="accent1"/>
          </a:solidFill>
          <a:latin typeface="Arial"/>
          <a:ea typeface="+mj-ea"/>
          <a:cs typeface="Arial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Arial"/>
          <a:ea typeface="+mn-ea"/>
          <a:cs typeface="Arial"/>
        </a:defRPr>
      </a:lvl1pPr>
      <a:lvl2pPr marL="0" indent="0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/>
          <a:ea typeface="+mn-ea"/>
          <a:cs typeface="Arial"/>
        </a:defRPr>
      </a:lvl2pPr>
      <a:lvl3pPr marL="0" indent="0" algn="l" defTabSz="914400" rtl="0" eaLnBrk="1" latinLnBrk="0" hangingPunct="1">
        <a:lnSpc>
          <a:spcPct val="90000"/>
        </a:lnSpc>
        <a:spcBef>
          <a:spcPts val="1000"/>
        </a:spcBef>
        <a:spcAft>
          <a:spcPts val="500"/>
        </a:spcAft>
        <a:buFont typeface="Arial" panose="020B0604020202020204" pitchFamily="34" charset="0"/>
        <a:buNone/>
        <a:defRPr sz="1600" b="1" i="0" kern="1200">
          <a:solidFill>
            <a:schemeClr val="accent1"/>
          </a:solidFill>
          <a:latin typeface="Arial"/>
          <a:ea typeface="+mn-ea"/>
          <a:cs typeface="Arial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Arial"/>
          <a:ea typeface="+mn-ea"/>
          <a:cs typeface="Arial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EB817DA7-128B-B24E-A527-C2A09DB8F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69F6087-8805-3D4E-B964-F2C9F22D62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932D5F4-4DE1-FC4C-895E-BC92A950CF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E059E3-F305-DE44-AAB6-7E72F58E6ED3}" type="datetime4">
              <a:rPr lang="fr-FR" smtClean="0"/>
              <a:t>12 avril 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C14D6DB-7ACB-DA43-AF6F-4E6F1E8F06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Nom de la réunion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FF30478-FC66-C540-946C-BA9DBF1335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5ABC8-032C-F846-AA28-84B7F744757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114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1.xml"/><Relationship Id="rId4" Type="http://schemas.openxmlformats.org/officeDocument/2006/relationships/hyperlink" Target="https://www.1jeune1solution.gouv.fr/entreprises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2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0.jpg"/><Relationship Id="rId5" Type="http://schemas.openxmlformats.org/officeDocument/2006/relationships/hyperlink" Target="https://www.missionslocalesoccitanie.org/" TargetMode="External"/><Relationship Id="rId4" Type="http://schemas.openxmlformats.org/officeDocument/2006/relationships/image" Target="../media/image29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Rencontres.CEJ.2022@armloccitanie.org" TargetMode="External"/><Relationship Id="rId2" Type="http://schemas.openxmlformats.org/officeDocument/2006/relationships/hyperlink" Target="mailto:contact@armloccitanie.org" TargetMode="Externa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1.png"/><Relationship Id="rId4" Type="http://schemas.openxmlformats.org/officeDocument/2006/relationships/hyperlink" Target="https://www.missionslocalesoccitanie.org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llipse 17">
            <a:extLst>
              <a:ext uri="{FF2B5EF4-FFF2-40B4-BE49-F238E27FC236}">
                <a16:creationId xmlns:a16="http://schemas.microsoft.com/office/drawing/2014/main" id="{03CA1AF1-3755-47DB-81FA-B9743EA8E537}"/>
              </a:ext>
            </a:extLst>
          </p:cNvPr>
          <p:cNvSpPr/>
          <p:nvPr/>
        </p:nvSpPr>
        <p:spPr>
          <a:xfrm>
            <a:off x="1044000" y="2918557"/>
            <a:ext cx="1080000" cy="108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1AA9CF00-5707-4FF4-B7A2-FFB44CA086E8}"/>
              </a:ext>
            </a:extLst>
          </p:cNvPr>
          <p:cNvSpPr/>
          <p:nvPr/>
        </p:nvSpPr>
        <p:spPr>
          <a:xfrm>
            <a:off x="416396" y="900270"/>
            <a:ext cx="1080000" cy="108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A4D784E0-A4F4-4F10-9FC4-F7CC39191105}"/>
              </a:ext>
            </a:extLst>
          </p:cNvPr>
          <p:cNvSpPr/>
          <p:nvPr/>
        </p:nvSpPr>
        <p:spPr>
          <a:xfrm>
            <a:off x="1584000" y="900270"/>
            <a:ext cx="1080000" cy="108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BDE3208D-01C6-43E3-B91C-D0F2DA2AB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2711" y="1312883"/>
            <a:ext cx="7635303" cy="2304756"/>
          </a:xfrm>
        </p:spPr>
        <p:txBody>
          <a:bodyPr>
            <a:noAutofit/>
          </a:bodyPr>
          <a:lstStyle/>
          <a:p>
            <a:pPr algn="ctr"/>
            <a:r>
              <a:rPr lang="fr-FR" sz="4400" dirty="0"/>
              <a:t>Webinaire d’information sur le Contrat d’Engagement Jeune</a:t>
            </a:r>
            <a:br>
              <a:rPr lang="fr-FR" sz="4400" dirty="0"/>
            </a:br>
            <a:r>
              <a:rPr lang="fr-FR" sz="4400" dirty="0"/>
              <a:t>(CEJ)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30642B4-CB44-42C4-BC09-9A464866BE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22711" y="4032961"/>
            <a:ext cx="7635303" cy="935276"/>
          </a:xfrm>
        </p:spPr>
        <p:txBody>
          <a:bodyPr>
            <a:normAutofit/>
          </a:bodyPr>
          <a:lstStyle/>
          <a:p>
            <a:pPr algn="ctr"/>
            <a:r>
              <a:rPr lang="fr-FR" dirty="0">
                <a:solidFill>
                  <a:schemeClr val="accent1"/>
                </a:solidFill>
              </a:rPr>
              <a:t>à destination des </a:t>
            </a:r>
            <a:r>
              <a:rPr lang="fr-FR" b="1" dirty="0">
                <a:solidFill>
                  <a:schemeClr val="accent1"/>
                </a:solidFill>
              </a:rPr>
              <a:t>partenaires</a:t>
            </a:r>
            <a:r>
              <a:rPr lang="fr-FR" dirty="0">
                <a:solidFill>
                  <a:schemeClr val="accent1"/>
                </a:solidFill>
              </a:rPr>
              <a:t> </a:t>
            </a:r>
          </a:p>
          <a:p>
            <a:pPr algn="ctr"/>
            <a:r>
              <a:rPr lang="fr-FR" dirty="0">
                <a:solidFill>
                  <a:schemeClr val="accent1"/>
                </a:solidFill>
              </a:rPr>
              <a:t>du réseau des </a:t>
            </a:r>
            <a:r>
              <a:rPr lang="fr-FR" b="1" dirty="0">
                <a:solidFill>
                  <a:schemeClr val="accent1"/>
                </a:solidFill>
              </a:rPr>
              <a:t>Missions Locales </a:t>
            </a:r>
            <a:r>
              <a:rPr lang="fr-FR" dirty="0">
                <a:solidFill>
                  <a:schemeClr val="accent1"/>
                </a:solidFill>
              </a:rPr>
              <a:t>d’Occitanie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F78C502-0090-4FA8-B85C-431A218364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1541" y="6588931"/>
            <a:ext cx="1390459" cy="269069"/>
          </a:xfrm>
        </p:spPr>
        <p:txBody>
          <a:bodyPr/>
          <a:lstStyle/>
          <a:p>
            <a:fld id="{F102985D-F9A3-4B17-932C-845B2E7BF71C}" type="slidenum">
              <a:rPr lang="fr-FR" smtClean="0"/>
              <a:pPr/>
              <a:t>1</a:t>
            </a:fld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E8D53351-FAC0-4378-BCB1-43D75700FCD3}"/>
              </a:ext>
            </a:extLst>
          </p:cNvPr>
          <p:cNvSpPr txBox="1"/>
          <p:nvPr/>
        </p:nvSpPr>
        <p:spPr>
          <a:xfrm>
            <a:off x="4092362" y="527155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dirty="0">
                <a:solidFill>
                  <a:schemeClr val="accent3"/>
                </a:solidFill>
              </a:rPr>
              <a:t>12 avril 2022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6E140A6C-A915-4C27-AE2C-9A2120351A93}"/>
              </a:ext>
            </a:extLst>
          </p:cNvPr>
          <p:cNvSpPr txBox="1"/>
          <p:nvPr/>
        </p:nvSpPr>
        <p:spPr>
          <a:xfrm>
            <a:off x="0" y="6565833"/>
            <a:ext cx="158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2">
                    <a:lumMod val="75000"/>
                  </a:schemeClr>
                </a:solidFill>
              </a:rPr>
              <a:t>12 avril 2022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8941CBC-E0A1-4DBD-A51B-833A021BB7D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29278" y="1113152"/>
            <a:ext cx="654237" cy="654237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DDD7051D-75E6-433B-97E4-FAB5D05319B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1779154" y="1095424"/>
            <a:ext cx="689693" cy="689693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36FF5DB3-C6B0-44E5-B8FB-F4F5357B74DD}"/>
              </a:ext>
            </a:extLst>
          </p:cNvPr>
          <p:cNvSpPr txBox="1"/>
          <p:nvPr/>
        </p:nvSpPr>
        <p:spPr>
          <a:xfrm>
            <a:off x="562311" y="201101"/>
            <a:ext cx="2084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Merci de couper micro et caméra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733E43EE-AB81-4EA4-BDE7-74481AE79CBA}"/>
              </a:ext>
            </a:extLst>
          </p:cNvPr>
          <p:cNvSpPr txBox="1"/>
          <p:nvPr/>
        </p:nvSpPr>
        <p:spPr>
          <a:xfrm>
            <a:off x="701864" y="2252406"/>
            <a:ext cx="18456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Vos questions dans le chat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C692400F-E562-451D-A9AD-5E24E69AAF4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22030" t="22666" r="21318" b="19143"/>
          <a:stretch/>
        </p:blipFill>
        <p:spPr>
          <a:xfrm>
            <a:off x="1190718" y="3165872"/>
            <a:ext cx="786565" cy="646331"/>
          </a:xfrm>
          <a:prstGeom prst="rect">
            <a:avLst/>
          </a:prstGeom>
        </p:spPr>
      </p:pic>
      <p:pic>
        <p:nvPicPr>
          <p:cNvPr id="19" name="Image 18" descr="Une image contenant texte, tableau blanc&#10;&#10;Description générée automatiquement">
            <a:extLst>
              <a:ext uri="{FF2B5EF4-FFF2-40B4-BE49-F238E27FC236}">
                <a16:creationId xmlns:a16="http://schemas.microsoft.com/office/drawing/2014/main" id="{01408473-2C28-4258-B46F-6475F044244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84"/>
          <a:stretch/>
        </p:blipFill>
        <p:spPr>
          <a:xfrm>
            <a:off x="3178974" y="184746"/>
            <a:ext cx="1826775" cy="1092551"/>
          </a:xfrm>
          <a:prstGeom prst="rect">
            <a:avLst/>
          </a:prstGeom>
        </p:spPr>
      </p:pic>
      <p:sp>
        <p:nvSpPr>
          <p:cNvPr id="16" name="Ellipse 15">
            <a:extLst>
              <a:ext uri="{FF2B5EF4-FFF2-40B4-BE49-F238E27FC236}">
                <a16:creationId xmlns:a16="http://schemas.microsoft.com/office/drawing/2014/main" id="{79D95EA4-3FDB-4114-B3A1-0721EBB7A39D}"/>
              </a:ext>
            </a:extLst>
          </p:cNvPr>
          <p:cNvSpPr/>
          <p:nvPr/>
        </p:nvSpPr>
        <p:spPr>
          <a:xfrm>
            <a:off x="1044000" y="5044888"/>
            <a:ext cx="1080000" cy="108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885646FB-58EC-468C-8FEE-160646A195EA}"/>
              </a:ext>
            </a:extLst>
          </p:cNvPr>
          <p:cNvSpPr txBox="1"/>
          <p:nvPr/>
        </p:nvSpPr>
        <p:spPr>
          <a:xfrm>
            <a:off x="166680" y="4334665"/>
            <a:ext cx="28346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chemeClr val="bg1"/>
                </a:solidFill>
              </a:rPr>
              <a:t>La présentation bientôt disponible sur le site missionslocalesoccitanie.org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B4B0311A-6EC7-47F1-83DD-0E833F4A797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23741" t="23556" r="22741" b="23133"/>
          <a:stretch/>
        </p:blipFill>
        <p:spPr>
          <a:xfrm>
            <a:off x="1225351" y="5227623"/>
            <a:ext cx="717299" cy="714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216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D35E55B7-8403-4CBA-9B40-113113F9E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>
                <a:solidFill>
                  <a:schemeClr val="accent3"/>
                </a:solidFill>
              </a:rPr>
              <a:t>Qu’est ce que c’est?</a:t>
            </a:r>
          </a:p>
        </p:txBody>
      </p:sp>
      <p:sp>
        <p:nvSpPr>
          <p:cNvPr id="14" name="Espace réservé du numéro de diapositive 2">
            <a:extLst>
              <a:ext uri="{FF2B5EF4-FFF2-40B4-BE49-F238E27FC236}">
                <a16:creationId xmlns:a16="http://schemas.microsoft.com/office/drawing/2014/main" id="{55767664-6590-40BE-B8AC-7981E88880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1541" y="6583923"/>
            <a:ext cx="1390459" cy="269069"/>
          </a:xfrm>
        </p:spPr>
        <p:txBody>
          <a:bodyPr/>
          <a:lstStyle/>
          <a:p>
            <a:fld id="{F102985D-F9A3-4B17-932C-845B2E7BF71C}" type="slidenum">
              <a:rPr lang="fr-FR" smtClean="0"/>
              <a:pPr/>
              <a:t>10</a:t>
            </a:fld>
            <a:endParaRPr lang="fr-FR" dirty="0"/>
          </a:p>
        </p:txBody>
      </p:sp>
      <p:pic>
        <p:nvPicPr>
          <p:cNvPr id="21" name="Image 20" descr="Une image contenant texte, tableau blanc&#10;&#10;Description générée automatiquement">
            <a:extLst>
              <a:ext uri="{FF2B5EF4-FFF2-40B4-BE49-F238E27FC236}">
                <a16:creationId xmlns:a16="http://schemas.microsoft.com/office/drawing/2014/main" id="{A57DDDFA-51DA-4D91-8D9F-66F1969B7D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225" y="0"/>
            <a:ext cx="1826775" cy="1212389"/>
          </a:xfrm>
          <a:prstGeom prst="rect">
            <a:avLst/>
          </a:prstGeom>
        </p:spPr>
      </p:pic>
      <p:sp>
        <p:nvSpPr>
          <p:cNvPr id="26" name="ZoneTexte 25">
            <a:extLst>
              <a:ext uri="{FF2B5EF4-FFF2-40B4-BE49-F238E27FC236}">
                <a16:creationId xmlns:a16="http://schemas.microsoft.com/office/drawing/2014/main" id="{0B257809-A724-46A1-BB11-C6D0D2A42B66}"/>
              </a:ext>
            </a:extLst>
          </p:cNvPr>
          <p:cNvSpPr txBox="1"/>
          <p:nvPr/>
        </p:nvSpPr>
        <p:spPr>
          <a:xfrm>
            <a:off x="0" y="6565833"/>
            <a:ext cx="158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2">
                    <a:lumMod val="75000"/>
                  </a:schemeClr>
                </a:solidFill>
              </a:rPr>
              <a:t>12 avril 2022</a:t>
            </a:r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E594ABAB-9C9E-42D4-ADAF-686D3AAF9C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287" r="33249" b="43472"/>
          <a:stretch/>
        </p:blipFill>
        <p:spPr>
          <a:xfrm>
            <a:off x="7325360" y="1584783"/>
            <a:ext cx="4866090" cy="2881872"/>
          </a:xfrm>
          <a:prstGeom prst="rect">
            <a:avLst/>
          </a:prstGeom>
        </p:spPr>
      </p:pic>
      <p:sp>
        <p:nvSpPr>
          <p:cNvPr id="27" name="ZoneTexte 26">
            <a:extLst>
              <a:ext uri="{FF2B5EF4-FFF2-40B4-BE49-F238E27FC236}">
                <a16:creationId xmlns:a16="http://schemas.microsoft.com/office/drawing/2014/main" id="{1AA5E206-C365-438C-8548-F360ABFB2226}"/>
              </a:ext>
            </a:extLst>
          </p:cNvPr>
          <p:cNvSpPr txBox="1"/>
          <p:nvPr/>
        </p:nvSpPr>
        <p:spPr>
          <a:xfrm>
            <a:off x="445778" y="1667227"/>
            <a:ext cx="7733022" cy="35163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  <a:buClr>
                <a:schemeClr val="accent5"/>
              </a:buClr>
            </a:pPr>
            <a:r>
              <a:rPr lang="fr-FR" sz="20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Une mobilisation attendue des entreprises : </a:t>
            </a:r>
          </a:p>
          <a:p>
            <a:pPr>
              <a:spcBef>
                <a:spcPts val="300"/>
              </a:spcBef>
              <a:buClr>
                <a:schemeClr val="accent5"/>
              </a:buClr>
            </a:pPr>
            <a:endParaRPr lang="fr-FR" sz="2000" dirty="0">
              <a:latin typeface="Century Gothic" panose="020B0502020202020204" pitchFamily="34" charset="0"/>
            </a:endParaRPr>
          </a:p>
          <a:p>
            <a:pPr marL="285750" indent="-285750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fr-FR" sz="2000" dirty="0">
                <a:latin typeface="Century Gothic" panose="020B0502020202020204" pitchFamily="34" charset="0"/>
              </a:rPr>
              <a:t>Actions de </a:t>
            </a:r>
            <a:r>
              <a:rPr lang="fr-FR" sz="20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découverte de métiers </a:t>
            </a:r>
            <a:r>
              <a:rPr lang="fr-FR" sz="2000" dirty="0">
                <a:latin typeface="Century Gothic" panose="020B0502020202020204" pitchFamily="34" charset="0"/>
              </a:rPr>
              <a:t>(témoignage, visite d’entreprise)</a:t>
            </a:r>
          </a:p>
          <a:p>
            <a:pPr marL="285750" indent="-285750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fr-FR" sz="2000" dirty="0">
                <a:latin typeface="Century Gothic" panose="020B0502020202020204" pitchFamily="34" charset="0"/>
              </a:rPr>
              <a:t>L’accueil des jeunes en </a:t>
            </a:r>
            <a:r>
              <a:rPr lang="fr-FR" sz="20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immersion professionnelle </a:t>
            </a:r>
            <a:r>
              <a:rPr lang="fr-FR" sz="2000" dirty="0">
                <a:latin typeface="Century Gothic" panose="020B0502020202020204" pitchFamily="34" charset="0"/>
              </a:rPr>
              <a:t>(PMSMP)</a:t>
            </a:r>
          </a:p>
          <a:p>
            <a:pPr marL="285750" indent="-285750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fr-FR" sz="2000" dirty="0">
                <a:latin typeface="Century Gothic" panose="020B0502020202020204" pitchFamily="34" charset="0"/>
              </a:rPr>
              <a:t>Le </a:t>
            </a:r>
            <a:r>
              <a:rPr lang="fr-FR" sz="20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parrainage</a:t>
            </a:r>
            <a:r>
              <a:rPr lang="fr-FR" sz="2000" dirty="0">
                <a:latin typeface="Century Gothic" panose="020B0502020202020204" pitchFamily="34" charset="0"/>
              </a:rPr>
              <a:t> </a:t>
            </a:r>
            <a:r>
              <a:rPr lang="fr-FR" sz="20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vers et dans l’emploi </a:t>
            </a:r>
            <a:r>
              <a:rPr lang="fr-FR" sz="2000" dirty="0">
                <a:latin typeface="Century Gothic" panose="020B0502020202020204" pitchFamily="34" charset="0"/>
              </a:rPr>
              <a:t>(mécénat de compétence pour accompagner bénévolement et individuellement un jeune sur son projet professionnel)</a:t>
            </a:r>
          </a:p>
          <a:p>
            <a:pPr marL="285750" indent="-285750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fr-FR" sz="20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Recrutement</a:t>
            </a:r>
            <a:r>
              <a:rPr lang="fr-FR" sz="2000" dirty="0">
                <a:latin typeface="Century Gothic" panose="020B0502020202020204" pitchFamily="34" charset="0"/>
              </a:rPr>
              <a:t> (contrat aidé, CDD, </a:t>
            </a:r>
            <a:r>
              <a:rPr lang="fr-FR" sz="2000" dirty="0" err="1">
                <a:latin typeface="Century Gothic" panose="020B0502020202020204" pitchFamily="34" charset="0"/>
              </a:rPr>
              <a:t>Interim</a:t>
            </a:r>
            <a:r>
              <a:rPr lang="fr-FR" sz="2000" dirty="0">
                <a:latin typeface="Century Gothic" panose="020B0502020202020204" pitchFamily="34" charset="0"/>
              </a:rPr>
              <a:t>, CDI, alternance)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D9EB3254-F21E-468E-B0CE-8F5C140A46B6}"/>
              </a:ext>
            </a:extLst>
          </p:cNvPr>
          <p:cNvSpPr txBox="1"/>
          <p:nvPr/>
        </p:nvSpPr>
        <p:spPr>
          <a:xfrm>
            <a:off x="445228" y="5505371"/>
            <a:ext cx="6769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u="sng" dirty="0">
                <a:solidFill>
                  <a:schemeClr val="accent3"/>
                </a:solidFill>
                <a:latin typeface="Century Gothic" panose="020B0502020202020204" pitchFamily="34" charset="0"/>
                <a:sym typeface="Wingdings" panose="05000000000000000000" pitchFamily="2" charset="2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 </a:t>
            </a:r>
            <a:r>
              <a:rPr lang="fr-FR" b="1" dirty="0">
                <a:solidFill>
                  <a:schemeClr val="accent3"/>
                </a:solidFill>
                <a:latin typeface="Century Gothic" panose="020B0502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https://www.1jeune1solution.gouv.fr/entreprises</a:t>
            </a:r>
            <a:r>
              <a:rPr lang="fr-FR" b="1" dirty="0">
                <a:solidFill>
                  <a:schemeClr val="accent3"/>
                </a:solidFill>
                <a:latin typeface="Century Gothic" panose="020B0502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514969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166563FF-5014-4378-9672-740718445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>
                <a:solidFill>
                  <a:schemeClr val="accent3"/>
                </a:solidFill>
              </a:rPr>
              <a:t>Précisions sur la clôture d’un CEJ</a:t>
            </a:r>
          </a:p>
        </p:txBody>
      </p:sp>
      <p:sp>
        <p:nvSpPr>
          <p:cNvPr id="10" name="Espace réservé du numéro de diapositive 2">
            <a:extLst>
              <a:ext uri="{FF2B5EF4-FFF2-40B4-BE49-F238E27FC236}">
                <a16:creationId xmlns:a16="http://schemas.microsoft.com/office/drawing/2014/main" id="{849135AE-7727-44FB-8458-01D8EF7C32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1541" y="6583923"/>
            <a:ext cx="1390459" cy="269069"/>
          </a:xfrm>
        </p:spPr>
        <p:txBody>
          <a:bodyPr/>
          <a:lstStyle/>
          <a:p>
            <a:fld id="{F102985D-F9A3-4B17-932C-845B2E7BF71C}" type="slidenum">
              <a:rPr lang="fr-FR" smtClean="0"/>
              <a:pPr/>
              <a:t>11</a:t>
            </a:fld>
            <a:endParaRPr lang="fr-FR" dirty="0"/>
          </a:p>
        </p:txBody>
      </p:sp>
      <p:pic>
        <p:nvPicPr>
          <p:cNvPr id="19" name="Image 18" descr="Une image contenant texte, tableau blanc&#10;&#10;Description générée automatiquement">
            <a:extLst>
              <a:ext uri="{FF2B5EF4-FFF2-40B4-BE49-F238E27FC236}">
                <a16:creationId xmlns:a16="http://schemas.microsoft.com/office/drawing/2014/main" id="{59B408BD-1B3B-49D1-AD2A-5E36514CA7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225" y="0"/>
            <a:ext cx="1826775" cy="1212389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6FDDA6C7-C436-48A3-8FF3-C4F288F07187}"/>
              </a:ext>
            </a:extLst>
          </p:cNvPr>
          <p:cNvSpPr txBox="1"/>
          <p:nvPr/>
        </p:nvSpPr>
        <p:spPr>
          <a:xfrm>
            <a:off x="0" y="6565833"/>
            <a:ext cx="158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2">
                    <a:lumMod val="75000"/>
                  </a:schemeClr>
                </a:solidFill>
              </a:rPr>
              <a:t>12 avril 2022</a:t>
            </a:r>
          </a:p>
        </p:txBody>
      </p:sp>
      <p:sp>
        <p:nvSpPr>
          <p:cNvPr id="18" name="Espace réservé du contenu 9">
            <a:extLst>
              <a:ext uri="{FF2B5EF4-FFF2-40B4-BE49-F238E27FC236}">
                <a16:creationId xmlns:a16="http://schemas.microsoft.com/office/drawing/2014/main" id="{97716646-88D5-4C1F-9D96-E0B85B47A455}"/>
              </a:ext>
            </a:extLst>
          </p:cNvPr>
          <p:cNvSpPr txBox="1">
            <a:spLocks/>
          </p:cNvSpPr>
          <p:nvPr/>
        </p:nvSpPr>
        <p:spPr>
          <a:xfrm>
            <a:off x="378844" y="1530097"/>
            <a:ext cx="11355956" cy="4971382"/>
          </a:xfrm>
          <a:prstGeom prst="rect">
            <a:avLst/>
          </a:prstGeom>
          <a:noFill/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Font typeface="Arial" panose="020B0604020202020204" pitchFamily="34" charset="0"/>
              <a:buNone/>
              <a:defRPr sz="1600" b="1" i="0" kern="1200">
                <a:solidFill>
                  <a:schemeClr val="accent1"/>
                </a:solidFill>
                <a:latin typeface="Arial"/>
                <a:ea typeface="+mn-ea"/>
                <a:cs typeface="Arial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5"/>
              </a:buClr>
            </a:pPr>
            <a:r>
              <a:rPr lang="fr-FR" sz="1800" dirty="0">
                <a:latin typeface="Century Gothic" panose="020B0502020202020204" pitchFamily="34" charset="0"/>
              </a:rPr>
              <a:t>Le CEJ prend fin …</a:t>
            </a:r>
          </a:p>
          <a:p>
            <a:pPr marL="471487" indent="-285750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fr-FR" sz="1800" dirty="0">
                <a:latin typeface="Century Gothic" panose="020B0502020202020204" pitchFamily="34" charset="0"/>
              </a:rPr>
              <a:t>A l’échéance du contrat CEJ conclu</a:t>
            </a:r>
          </a:p>
          <a:p>
            <a:pPr marL="471487" indent="-285750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fr-FR" sz="1800" dirty="0">
                <a:latin typeface="Century Gothic" panose="020B0502020202020204" pitchFamily="34" charset="0"/>
              </a:rPr>
              <a:t>Si le jeune atteint </a:t>
            </a:r>
            <a:r>
              <a:rPr lang="fr-FR" sz="18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l’âge de 26 ans </a:t>
            </a:r>
            <a:r>
              <a:rPr lang="fr-FR" sz="1800" dirty="0">
                <a:latin typeface="Century Gothic" panose="020B0502020202020204" pitchFamily="34" charset="0"/>
              </a:rPr>
              <a:t>(ou 30 ans s’il est en situation de handicap)</a:t>
            </a:r>
          </a:p>
          <a:p>
            <a:pPr marL="471487" indent="-285750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fr-FR" sz="1800" dirty="0">
                <a:latin typeface="Century Gothic" panose="020B0502020202020204" pitchFamily="34" charset="0"/>
              </a:rPr>
              <a:t>Si le jeune accès à l’autonomie</a:t>
            </a:r>
          </a:p>
          <a:p>
            <a:pPr marL="804863" indent="-354013"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fr-FR" sz="1800" dirty="0">
                <a:latin typeface="Century Gothic" panose="020B0502020202020204" pitchFamily="34" charset="0"/>
              </a:rPr>
              <a:t>Si le jeune réintègre une </a:t>
            </a:r>
            <a:r>
              <a:rPr lang="fr-FR" sz="18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formation initiale </a:t>
            </a:r>
            <a:r>
              <a:rPr lang="fr-FR" sz="1800" dirty="0">
                <a:latin typeface="Century Gothic" panose="020B0502020202020204" pitchFamily="34" charset="0"/>
              </a:rPr>
              <a:t>dans un établissement public ou privé de second degré ou du supérieur ouvrant droit au </a:t>
            </a:r>
            <a:r>
              <a:rPr lang="fr-FR" sz="18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statut</a:t>
            </a:r>
            <a:r>
              <a:rPr lang="fr-FR" sz="1800" b="1" dirty="0">
                <a:solidFill>
                  <a:schemeClr val="accent3"/>
                </a:solidFill>
                <a:latin typeface="Century Gothic" panose="020B0502020202020204" pitchFamily="34" charset="0"/>
              </a:rPr>
              <a:t> </a:t>
            </a:r>
            <a:r>
              <a:rPr lang="fr-FR" sz="18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scolaire</a:t>
            </a:r>
            <a:r>
              <a:rPr lang="fr-FR" sz="1800" b="1" dirty="0">
                <a:solidFill>
                  <a:schemeClr val="accent3"/>
                </a:solidFill>
                <a:latin typeface="Century Gothic" panose="020B0502020202020204" pitchFamily="34" charset="0"/>
              </a:rPr>
              <a:t> </a:t>
            </a:r>
            <a:r>
              <a:rPr lang="fr-FR" sz="1800" dirty="0">
                <a:latin typeface="Century Gothic" panose="020B0502020202020204" pitchFamily="34" charset="0"/>
              </a:rPr>
              <a:t>ou </a:t>
            </a:r>
            <a:r>
              <a:rPr lang="fr-FR" sz="18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étudiant</a:t>
            </a:r>
          </a:p>
          <a:p>
            <a:pPr marL="804863" indent="-354013"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fr-FR" sz="1800" dirty="0">
                <a:latin typeface="Century Gothic" panose="020B0502020202020204" pitchFamily="34" charset="0"/>
              </a:rPr>
              <a:t>Quand le jeune entre en </a:t>
            </a:r>
            <a:r>
              <a:rPr lang="fr-FR" sz="18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emploi</a:t>
            </a:r>
            <a:r>
              <a:rPr lang="fr-FR" sz="1800" dirty="0">
                <a:solidFill>
                  <a:schemeClr val="accent3"/>
                </a:solidFill>
                <a:latin typeface="Century Gothic" panose="020B0502020202020204" pitchFamily="34" charset="0"/>
              </a:rPr>
              <a:t> : </a:t>
            </a:r>
            <a:r>
              <a:rPr lang="fr-FR" sz="1800" dirty="0">
                <a:latin typeface="Century Gothic" panose="020B0502020202020204" pitchFamily="34" charset="0"/>
              </a:rPr>
              <a:t>à la signature du contrat en </a:t>
            </a:r>
            <a:r>
              <a:rPr lang="fr-FR" sz="18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CDI</a:t>
            </a:r>
            <a:r>
              <a:rPr lang="fr-FR" sz="1800" dirty="0">
                <a:latin typeface="Century Gothic" panose="020B0502020202020204" pitchFamily="34" charset="0"/>
              </a:rPr>
              <a:t> ou </a:t>
            </a:r>
            <a:r>
              <a:rPr lang="fr-FR" sz="18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CDD</a:t>
            </a:r>
            <a:r>
              <a:rPr lang="fr-FR" sz="1800" dirty="0">
                <a:latin typeface="Century Gothic" panose="020B0502020202020204" pitchFamily="34" charset="0"/>
              </a:rPr>
              <a:t> </a:t>
            </a:r>
            <a:r>
              <a:rPr lang="fr-FR" sz="18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de</a:t>
            </a:r>
            <a:r>
              <a:rPr lang="fr-FR" sz="1800" dirty="0">
                <a:latin typeface="Century Gothic" panose="020B0502020202020204" pitchFamily="34" charset="0"/>
              </a:rPr>
              <a:t> </a:t>
            </a:r>
            <a:r>
              <a:rPr lang="fr-FR" sz="18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plus</a:t>
            </a:r>
            <a:r>
              <a:rPr lang="fr-FR" sz="1800" dirty="0">
                <a:latin typeface="Century Gothic" panose="020B0502020202020204" pitchFamily="34" charset="0"/>
              </a:rPr>
              <a:t> </a:t>
            </a:r>
            <a:r>
              <a:rPr lang="fr-FR" sz="18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de</a:t>
            </a:r>
            <a:r>
              <a:rPr lang="fr-FR" sz="1800" dirty="0">
                <a:latin typeface="Century Gothic" panose="020B0502020202020204" pitchFamily="34" charset="0"/>
              </a:rPr>
              <a:t> </a:t>
            </a:r>
            <a:r>
              <a:rPr lang="fr-FR" sz="18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6 mois</a:t>
            </a:r>
            <a:r>
              <a:rPr lang="fr-FR" sz="1800" dirty="0">
                <a:latin typeface="Century Gothic" panose="020B0502020202020204" pitchFamily="34" charset="0"/>
              </a:rPr>
              <a:t> (hors contrat aidé ou IAE)</a:t>
            </a:r>
          </a:p>
          <a:p>
            <a:pPr marL="804863" indent="-354013"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fr-FR" sz="1800" dirty="0">
                <a:latin typeface="Century Gothic" panose="020B0502020202020204" pitchFamily="34" charset="0"/>
              </a:rPr>
              <a:t>Quand le jeune entre en </a:t>
            </a:r>
            <a:r>
              <a:rPr lang="fr-FR" sz="18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apprentissage</a:t>
            </a:r>
            <a:r>
              <a:rPr lang="fr-FR" sz="1800" b="1" dirty="0">
                <a:solidFill>
                  <a:schemeClr val="accent3"/>
                </a:solidFill>
                <a:latin typeface="Century Gothic" panose="020B0502020202020204" pitchFamily="34" charset="0"/>
              </a:rPr>
              <a:t> </a:t>
            </a:r>
            <a:r>
              <a:rPr lang="fr-FR" sz="1800" dirty="0">
                <a:latin typeface="Century Gothic" panose="020B0502020202020204" pitchFamily="34" charset="0"/>
              </a:rPr>
              <a:t>ou</a:t>
            </a:r>
            <a:r>
              <a:rPr lang="fr-FR" sz="1800" b="1" dirty="0">
                <a:solidFill>
                  <a:schemeClr val="accent3"/>
                </a:solidFill>
                <a:latin typeface="Century Gothic" panose="020B0502020202020204" pitchFamily="34" charset="0"/>
              </a:rPr>
              <a:t> </a:t>
            </a:r>
            <a:r>
              <a:rPr lang="fr-FR" sz="18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en</a:t>
            </a:r>
            <a:r>
              <a:rPr lang="fr-FR" sz="1800" b="1" dirty="0">
                <a:solidFill>
                  <a:schemeClr val="accent3"/>
                </a:solidFill>
                <a:latin typeface="Century Gothic" panose="020B0502020202020204" pitchFamily="34" charset="0"/>
              </a:rPr>
              <a:t> </a:t>
            </a:r>
            <a:r>
              <a:rPr lang="fr-FR" sz="18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contrat</a:t>
            </a:r>
            <a:r>
              <a:rPr lang="fr-FR" sz="1800" b="1" dirty="0">
                <a:solidFill>
                  <a:schemeClr val="accent3"/>
                </a:solidFill>
                <a:latin typeface="Century Gothic" panose="020B0502020202020204" pitchFamily="34" charset="0"/>
              </a:rPr>
              <a:t> </a:t>
            </a:r>
            <a:r>
              <a:rPr lang="fr-FR" sz="18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de</a:t>
            </a:r>
            <a:r>
              <a:rPr lang="fr-FR" sz="1800" b="1" dirty="0">
                <a:solidFill>
                  <a:schemeClr val="accent3"/>
                </a:solidFill>
                <a:latin typeface="Century Gothic" panose="020B0502020202020204" pitchFamily="34" charset="0"/>
              </a:rPr>
              <a:t> </a:t>
            </a:r>
            <a:r>
              <a:rPr lang="fr-FR" sz="18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pro</a:t>
            </a:r>
          </a:p>
          <a:p>
            <a:pPr marL="804863" indent="-354013"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fr-FR" sz="1800" dirty="0">
                <a:latin typeface="Century Gothic" panose="020B0502020202020204" pitchFamily="34" charset="0"/>
              </a:rPr>
              <a:t>Si </a:t>
            </a:r>
            <a:r>
              <a:rPr lang="fr-FR" sz="18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Titularisation</a:t>
            </a:r>
            <a:r>
              <a:rPr lang="fr-FR" sz="1800" b="1" dirty="0">
                <a:solidFill>
                  <a:schemeClr val="accent3"/>
                </a:solidFill>
                <a:latin typeface="Century Gothic" panose="020B0502020202020204" pitchFamily="34" charset="0"/>
              </a:rPr>
              <a:t> </a:t>
            </a:r>
            <a:r>
              <a:rPr lang="fr-FR" sz="18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dans</a:t>
            </a:r>
            <a:r>
              <a:rPr lang="fr-FR" sz="1800" b="1" dirty="0">
                <a:solidFill>
                  <a:schemeClr val="accent3"/>
                </a:solidFill>
                <a:latin typeface="Century Gothic" panose="020B0502020202020204" pitchFamily="34" charset="0"/>
              </a:rPr>
              <a:t> </a:t>
            </a:r>
            <a:r>
              <a:rPr lang="fr-FR" sz="18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la</a:t>
            </a:r>
            <a:r>
              <a:rPr lang="fr-FR" sz="1800" b="1" dirty="0">
                <a:solidFill>
                  <a:schemeClr val="accent3"/>
                </a:solidFill>
                <a:latin typeface="Century Gothic" panose="020B0502020202020204" pitchFamily="34" charset="0"/>
              </a:rPr>
              <a:t> </a:t>
            </a:r>
            <a:r>
              <a:rPr lang="fr-FR" sz="18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fonction</a:t>
            </a:r>
            <a:r>
              <a:rPr lang="fr-FR" sz="1800" b="1" dirty="0">
                <a:solidFill>
                  <a:schemeClr val="accent3"/>
                </a:solidFill>
                <a:latin typeface="Century Gothic" panose="020B0502020202020204" pitchFamily="34" charset="0"/>
              </a:rPr>
              <a:t> </a:t>
            </a:r>
            <a:r>
              <a:rPr lang="fr-FR" sz="18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publique</a:t>
            </a:r>
          </a:p>
          <a:p>
            <a:pPr marL="804863" indent="-354013"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fr-FR" sz="1800" dirty="0">
                <a:latin typeface="Century Gothic" panose="020B0502020202020204" pitchFamily="34" charset="0"/>
              </a:rPr>
              <a:t>Si </a:t>
            </a:r>
            <a:r>
              <a:rPr lang="fr-FR" sz="18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Emploi</a:t>
            </a:r>
            <a:r>
              <a:rPr lang="fr-FR" sz="1800" b="1" dirty="0">
                <a:solidFill>
                  <a:schemeClr val="accent3"/>
                </a:solidFill>
                <a:latin typeface="Century Gothic" panose="020B0502020202020204" pitchFamily="34" charset="0"/>
              </a:rPr>
              <a:t> </a:t>
            </a:r>
            <a:r>
              <a:rPr lang="fr-FR" sz="18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de</a:t>
            </a:r>
            <a:r>
              <a:rPr lang="fr-FR" sz="1800" b="1" dirty="0">
                <a:solidFill>
                  <a:schemeClr val="accent3"/>
                </a:solidFill>
                <a:latin typeface="Century Gothic" panose="020B0502020202020204" pitchFamily="34" charset="0"/>
              </a:rPr>
              <a:t> </a:t>
            </a:r>
            <a:r>
              <a:rPr lang="fr-FR" sz="18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travailleurs</a:t>
            </a:r>
            <a:r>
              <a:rPr lang="fr-FR" sz="1800" b="1" dirty="0">
                <a:solidFill>
                  <a:schemeClr val="accent3"/>
                </a:solidFill>
                <a:latin typeface="Century Gothic" panose="020B0502020202020204" pitchFamily="34" charset="0"/>
              </a:rPr>
              <a:t> </a:t>
            </a:r>
            <a:r>
              <a:rPr lang="fr-FR" sz="18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indépendants</a:t>
            </a:r>
          </a:p>
          <a:p>
            <a:pPr marL="471487" indent="-285750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fr-FR" sz="1800" dirty="0">
                <a:latin typeface="Century Gothic" panose="020B0502020202020204" pitchFamily="34" charset="0"/>
              </a:rPr>
              <a:t>En cas de non respect des engagements</a:t>
            </a:r>
          </a:p>
          <a:p>
            <a:pPr marL="804863" indent="-354013"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fr-FR" sz="1800" dirty="0">
                <a:latin typeface="Century Gothic" panose="020B0502020202020204" pitchFamily="34" charset="0"/>
              </a:rPr>
              <a:t>A la suite d’une </a:t>
            </a:r>
            <a:r>
              <a:rPr lang="fr-FR" sz="18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rupture</a:t>
            </a:r>
            <a:r>
              <a:rPr lang="fr-FR" sz="1800" b="1" dirty="0">
                <a:solidFill>
                  <a:schemeClr val="accent3"/>
                </a:solidFill>
                <a:latin typeface="Century Gothic" panose="020B0502020202020204" pitchFamily="34" charset="0"/>
              </a:rPr>
              <a:t> </a:t>
            </a:r>
            <a:r>
              <a:rPr lang="fr-FR" sz="18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du</a:t>
            </a:r>
            <a:r>
              <a:rPr lang="fr-FR" sz="1800" b="1" dirty="0">
                <a:solidFill>
                  <a:schemeClr val="accent3"/>
                </a:solidFill>
                <a:latin typeface="Century Gothic" panose="020B0502020202020204" pitchFamily="34" charset="0"/>
              </a:rPr>
              <a:t> </a:t>
            </a:r>
            <a:r>
              <a:rPr lang="fr-FR" sz="18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contrat</a:t>
            </a:r>
            <a:r>
              <a:rPr lang="fr-FR" sz="1800" b="1" dirty="0">
                <a:solidFill>
                  <a:schemeClr val="accent3"/>
                </a:solidFill>
                <a:latin typeface="Century Gothic" panose="020B0502020202020204" pitchFamily="34" charset="0"/>
              </a:rPr>
              <a:t> </a:t>
            </a:r>
            <a:r>
              <a:rPr lang="fr-FR" sz="18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par</a:t>
            </a:r>
            <a:r>
              <a:rPr lang="fr-FR" sz="1800" b="1" dirty="0">
                <a:solidFill>
                  <a:schemeClr val="accent3"/>
                </a:solidFill>
                <a:latin typeface="Century Gothic" panose="020B0502020202020204" pitchFamily="34" charset="0"/>
              </a:rPr>
              <a:t> </a:t>
            </a:r>
            <a:r>
              <a:rPr lang="fr-FR" sz="18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commun</a:t>
            </a:r>
            <a:r>
              <a:rPr lang="fr-FR" sz="1800" b="1" dirty="0">
                <a:solidFill>
                  <a:schemeClr val="accent3"/>
                </a:solidFill>
                <a:latin typeface="Century Gothic" panose="020B0502020202020204" pitchFamily="34" charset="0"/>
              </a:rPr>
              <a:t> </a:t>
            </a:r>
            <a:r>
              <a:rPr lang="fr-FR" sz="18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accord</a:t>
            </a:r>
            <a:r>
              <a:rPr lang="fr-FR" sz="1800" b="1" dirty="0">
                <a:solidFill>
                  <a:schemeClr val="accent3"/>
                </a:solidFill>
                <a:latin typeface="Century Gothic" panose="020B0502020202020204" pitchFamily="34" charset="0"/>
              </a:rPr>
              <a:t> </a:t>
            </a:r>
            <a:r>
              <a:rPr lang="fr-FR" sz="1800" dirty="0">
                <a:latin typeface="Century Gothic" panose="020B0502020202020204" pitchFamily="34" charset="0"/>
              </a:rPr>
              <a:t>entre le jeune et le conseiller</a:t>
            </a:r>
          </a:p>
          <a:p>
            <a:pPr marL="804863" indent="-354013"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fr-FR" sz="1800" dirty="0">
                <a:latin typeface="Century Gothic" panose="020B0502020202020204" pitchFamily="34" charset="0"/>
              </a:rPr>
              <a:t>A la suite d’une </a:t>
            </a:r>
            <a:r>
              <a:rPr lang="fr-FR" sz="18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rupture</a:t>
            </a:r>
            <a:r>
              <a:rPr lang="fr-FR" sz="1800" b="1" dirty="0">
                <a:solidFill>
                  <a:schemeClr val="accent3"/>
                </a:solidFill>
                <a:latin typeface="Century Gothic" panose="020B0502020202020204" pitchFamily="34" charset="0"/>
              </a:rPr>
              <a:t> </a:t>
            </a:r>
            <a:r>
              <a:rPr lang="fr-FR" sz="18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en</a:t>
            </a:r>
            <a:r>
              <a:rPr lang="fr-FR" sz="1800" b="1" dirty="0">
                <a:solidFill>
                  <a:schemeClr val="accent3"/>
                </a:solidFill>
                <a:latin typeface="Century Gothic" panose="020B0502020202020204" pitchFamily="34" charset="0"/>
              </a:rPr>
              <a:t> </a:t>
            </a:r>
            <a:r>
              <a:rPr lang="fr-FR" sz="18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cas</a:t>
            </a:r>
            <a:r>
              <a:rPr lang="fr-FR" sz="1800" b="1" dirty="0">
                <a:solidFill>
                  <a:schemeClr val="accent3"/>
                </a:solidFill>
                <a:latin typeface="Century Gothic" panose="020B0502020202020204" pitchFamily="34" charset="0"/>
              </a:rPr>
              <a:t> </a:t>
            </a:r>
            <a:r>
              <a:rPr lang="fr-FR" sz="18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de</a:t>
            </a:r>
            <a:r>
              <a:rPr lang="fr-FR" sz="1800" b="1" dirty="0">
                <a:solidFill>
                  <a:schemeClr val="accent3"/>
                </a:solidFill>
                <a:latin typeface="Century Gothic" panose="020B0502020202020204" pitchFamily="34" charset="0"/>
              </a:rPr>
              <a:t> </a:t>
            </a:r>
            <a:r>
              <a:rPr lang="fr-FR" sz="18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3e</a:t>
            </a:r>
            <a:r>
              <a:rPr lang="fr-FR" sz="1800" b="1" dirty="0">
                <a:solidFill>
                  <a:schemeClr val="accent3"/>
                </a:solidFill>
                <a:latin typeface="Century Gothic" panose="020B0502020202020204" pitchFamily="34" charset="0"/>
              </a:rPr>
              <a:t> </a:t>
            </a:r>
            <a:r>
              <a:rPr lang="fr-FR" sz="18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manquement</a:t>
            </a:r>
            <a:r>
              <a:rPr lang="fr-FR" sz="1800" b="1" dirty="0">
                <a:solidFill>
                  <a:schemeClr val="accent3"/>
                </a:solidFill>
                <a:latin typeface="Century Gothic" panose="020B0502020202020204" pitchFamily="34" charset="0"/>
              </a:rPr>
              <a:t> </a:t>
            </a:r>
            <a:r>
              <a:rPr lang="fr-FR" sz="18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ou</a:t>
            </a:r>
            <a:r>
              <a:rPr lang="fr-FR" sz="1800" b="1" dirty="0">
                <a:solidFill>
                  <a:schemeClr val="accent3"/>
                </a:solidFill>
                <a:latin typeface="Century Gothic" panose="020B0502020202020204" pitchFamily="34" charset="0"/>
              </a:rPr>
              <a:t> </a:t>
            </a:r>
            <a:r>
              <a:rPr lang="fr-FR" sz="18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de</a:t>
            </a:r>
            <a:r>
              <a:rPr lang="fr-FR" sz="1800" b="1" dirty="0">
                <a:solidFill>
                  <a:schemeClr val="accent3"/>
                </a:solidFill>
                <a:latin typeface="Century Gothic" panose="020B0502020202020204" pitchFamily="34" charset="0"/>
              </a:rPr>
              <a:t> </a:t>
            </a:r>
            <a:r>
              <a:rPr lang="fr-FR" sz="18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fausse</a:t>
            </a:r>
            <a:r>
              <a:rPr lang="fr-FR" sz="1800" b="1" dirty="0">
                <a:solidFill>
                  <a:schemeClr val="accent3"/>
                </a:solidFill>
                <a:latin typeface="Century Gothic" panose="020B0502020202020204" pitchFamily="34" charset="0"/>
              </a:rPr>
              <a:t> </a:t>
            </a:r>
            <a:r>
              <a:rPr lang="fr-FR" sz="18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déclaration</a:t>
            </a:r>
          </a:p>
          <a:p>
            <a:pPr marL="471487" indent="-285750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fr-FR" sz="1800" dirty="0">
                <a:latin typeface="Century Gothic" panose="020B0502020202020204" pitchFamily="34" charset="0"/>
              </a:rPr>
              <a:t>Dans le cas d’un </a:t>
            </a:r>
            <a:r>
              <a:rPr lang="fr-FR" sz="18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abandon</a:t>
            </a:r>
            <a:r>
              <a:rPr lang="fr-FR" sz="1800" b="1" dirty="0">
                <a:solidFill>
                  <a:schemeClr val="accent3"/>
                </a:solidFill>
                <a:latin typeface="Century Gothic" panose="020B0502020202020204" pitchFamily="34" charset="0"/>
              </a:rPr>
              <a:t> </a:t>
            </a:r>
            <a:r>
              <a:rPr lang="fr-FR" sz="18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de</a:t>
            </a:r>
            <a:r>
              <a:rPr lang="fr-FR" sz="1800" b="1" dirty="0">
                <a:solidFill>
                  <a:schemeClr val="accent3"/>
                </a:solidFill>
                <a:latin typeface="Century Gothic" panose="020B0502020202020204" pitchFamily="34" charset="0"/>
              </a:rPr>
              <a:t> </a:t>
            </a:r>
            <a:r>
              <a:rPr lang="fr-FR" sz="18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parcours</a:t>
            </a:r>
            <a:r>
              <a:rPr lang="fr-FR" sz="1800" b="1" dirty="0">
                <a:solidFill>
                  <a:schemeClr val="accent3"/>
                </a:solidFill>
                <a:latin typeface="Century Gothic" panose="020B0502020202020204" pitchFamily="34" charset="0"/>
              </a:rPr>
              <a:t> </a:t>
            </a:r>
            <a:r>
              <a:rPr lang="fr-FR" sz="1800" dirty="0">
                <a:latin typeface="Century Gothic" panose="020B0502020202020204" pitchFamily="34" charset="0"/>
              </a:rPr>
              <a:t>ou </a:t>
            </a:r>
            <a:r>
              <a:rPr lang="fr-FR" sz="18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d’incarcération</a:t>
            </a:r>
            <a:r>
              <a:rPr lang="fr-FR" sz="1800" dirty="0">
                <a:latin typeface="Century Gothic" panose="020B0502020202020204" pitchFamily="34" charset="0"/>
              </a:rPr>
              <a:t> en cours de CEJ</a:t>
            </a:r>
          </a:p>
          <a:p>
            <a:pPr marL="471487" indent="-285750">
              <a:buClr>
                <a:schemeClr val="accent3"/>
              </a:buClr>
              <a:buFont typeface="Wingdings" panose="05000000000000000000" pitchFamily="2" charset="2"/>
              <a:buChar char="Ø"/>
            </a:pPr>
            <a:endParaRPr lang="fr-FR" sz="1800" b="1" dirty="0">
              <a:solidFill>
                <a:schemeClr val="accent3"/>
              </a:solidFill>
              <a:latin typeface="Century Gothic" panose="020B0502020202020204" pitchFamily="34" charset="0"/>
            </a:endParaRPr>
          </a:p>
          <a:p>
            <a:pPr marL="457200" indent="-457200">
              <a:buClr>
                <a:schemeClr val="accent5"/>
              </a:buClr>
              <a:buFont typeface="Wingdings 3" panose="05040102010807070707" pitchFamily="18" charset="2"/>
              <a:buChar char="}"/>
            </a:pPr>
            <a:endParaRPr lang="fr-FR" sz="18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77529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166563FF-5014-4378-9672-740718445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>
                <a:solidFill>
                  <a:schemeClr val="accent3"/>
                </a:solidFill>
              </a:rPr>
              <a:t>Précisions sur le public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EEC24746-F194-4AAE-8F80-8387E1E502DD}"/>
              </a:ext>
            </a:extLst>
          </p:cNvPr>
          <p:cNvSpPr txBox="1"/>
          <p:nvPr/>
        </p:nvSpPr>
        <p:spPr>
          <a:xfrm>
            <a:off x="124951" y="1609150"/>
            <a:ext cx="8591556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accent2"/>
                </a:solidFill>
                <a:latin typeface="+mj-lt"/>
              </a:rPr>
              <a:t>Age</a:t>
            </a:r>
            <a:r>
              <a:rPr lang="fr-FR" dirty="0">
                <a:solidFill>
                  <a:schemeClr val="accent2"/>
                </a:solidFill>
                <a:latin typeface="+mj-lt"/>
              </a:rPr>
              <a:t> 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fr-FR" b="1" dirty="0">
                <a:solidFill>
                  <a:schemeClr val="accent1"/>
                </a:solidFill>
                <a:latin typeface="+mj-lt"/>
              </a:rPr>
              <a:t>16 – 25 ans </a:t>
            </a:r>
            <a:r>
              <a:rPr lang="fr-FR" dirty="0">
                <a:latin typeface="+mj-lt"/>
              </a:rPr>
              <a:t>révolus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fr-FR" dirty="0">
                <a:latin typeface="+mj-lt"/>
              </a:rPr>
              <a:t>Jusqu’à </a:t>
            </a:r>
            <a:r>
              <a:rPr lang="fr-FR" b="1" dirty="0">
                <a:solidFill>
                  <a:schemeClr val="accent1"/>
                </a:solidFill>
                <a:latin typeface="+mj-lt"/>
              </a:rPr>
              <a:t>29 ans </a:t>
            </a:r>
            <a:r>
              <a:rPr lang="fr-FR" dirty="0">
                <a:latin typeface="+mj-lt"/>
              </a:rPr>
              <a:t>révolus pour </a:t>
            </a:r>
            <a:r>
              <a:rPr lang="fr-FR" b="1" dirty="0">
                <a:solidFill>
                  <a:schemeClr val="accent1"/>
                </a:solidFill>
                <a:latin typeface="+mj-lt"/>
              </a:rPr>
              <a:t>les personnes en RQTH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3F95D305-D299-4429-8B79-4F79DE4629BC}"/>
              </a:ext>
            </a:extLst>
          </p:cNvPr>
          <p:cNvSpPr txBox="1"/>
          <p:nvPr/>
        </p:nvSpPr>
        <p:spPr>
          <a:xfrm>
            <a:off x="124951" y="2903123"/>
            <a:ext cx="9160110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accent2"/>
                </a:solidFill>
                <a:latin typeface="+mj-lt"/>
              </a:rPr>
              <a:t>Situation 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fr-FR" dirty="0">
                <a:latin typeface="+mj-lt"/>
              </a:rPr>
              <a:t>Jeunes qui présentent un </a:t>
            </a:r>
            <a:r>
              <a:rPr lang="fr-FR" b="1" dirty="0">
                <a:solidFill>
                  <a:schemeClr val="accent1"/>
                </a:solidFill>
                <a:latin typeface="+mj-lt"/>
              </a:rPr>
              <a:t>risque élevé d’exclusion professionnelle </a:t>
            </a:r>
            <a:r>
              <a:rPr lang="fr-FR" dirty="0">
                <a:latin typeface="+mj-lt"/>
              </a:rPr>
              <a:t>/ rencontrent des difficultés d’accès à l’emploi durable (</a:t>
            </a:r>
            <a:r>
              <a:rPr lang="fr-FR" b="1" dirty="0">
                <a:solidFill>
                  <a:schemeClr val="accent1"/>
                </a:solidFill>
                <a:latin typeface="+mj-lt"/>
              </a:rPr>
              <a:t>travailleurs précaires</a:t>
            </a:r>
            <a:r>
              <a:rPr lang="fr-FR" dirty="0">
                <a:latin typeface="+mj-lt"/>
              </a:rPr>
              <a:t>)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fr-FR" dirty="0">
                <a:latin typeface="+mj-lt"/>
              </a:rPr>
              <a:t>Ni </a:t>
            </a:r>
            <a:r>
              <a:rPr lang="fr-FR" b="1" dirty="0">
                <a:solidFill>
                  <a:schemeClr val="accent1"/>
                </a:solidFill>
                <a:latin typeface="+mj-lt"/>
              </a:rPr>
              <a:t>étudiant</a:t>
            </a:r>
            <a:r>
              <a:rPr lang="fr-FR" dirty="0">
                <a:latin typeface="+mj-lt"/>
              </a:rPr>
              <a:t>, 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fr-FR" dirty="0">
                <a:latin typeface="+mj-lt"/>
              </a:rPr>
              <a:t>Ni en </a:t>
            </a:r>
            <a:r>
              <a:rPr lang="fr-FR" b="1" dirty="0">
                <a:solidFill>
                  <a:schemeClr val="accent1"/>
                </a:solidFill>
                <a:latin typeface="+mj-lt"/>
              </a:rPr>
              <a:t>formation</a:t>
            </a:r>
            <a:r>
              <a:rPr lang="fr-FR" dirty="0">
                <a:latin typeface="+mj-lt"/>
              </a:rPr>
              <a:t> qualifiante ou certifiante (y compris en ligne ou par correspondance)</a:t>
            </a:r>
          </a:p>
        </p:txBody>
      </p:sp>
      <p:sp>
        <p:nvSpPr>
          <p:cNvPr id="10" name="Espace réservé du numéro de diapositive 2">
            <a:extLst>
              <a:ext uri="{FF2B5EF4-FFF2-40B4-BE49-F238E27FC236}">
                <a16:creationId xmlns:a16="http://schemas.microsoft.com/office/drawing/2014/main" id="{849135AE-7727-44FB-8458-01D8EF7C32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1541" y="6583923"/>
            <a:ext cx="1390459" cy="269069"/>
          </a:xfrm>
        </p:spPr>
        <p:txBody>
          <a:bodyPr/>
          <a:lstStyle/>
          <a:p>
            <a:fld id="{F102985D-F9A3-4B17-932C-845B2E7BF71C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513FD98A-BE6D-4A9E-AF48-66AA65010919}"/>
              </a:ext>
            </a:extLst>
          </p:cNvPr>
          <p:cNvSpPr txBox="1"/>
          <p:nvPr/>
        </p:nvSpPr>
        <p:spPr>
          <a:xfrm>
            <a:off x="9236144" y="2903123"/>
            <a:ext cx="2870366" cy="3539430"/>
          </a:xfrm>
          <a:custGeom>
            <a:avLst/>
            <a:gdLst>
              <a:gd name="connsiteX0" fmla="*/ 0 w 2870366"/>
              <a:gd name="connsiteY0" fmla="*/ 0 h 3539430"/>
              <a:gd name="connsiteX1" fmla="*/ 631481 w 2870366"/>
              <a:gd name="connsiteY1" fmla="*/ 0 h 3539430"/>
              <a:gd name="connsiteX2" fmla="*/ 1234257 w 2870366"/>
              <a:gd name="connsiteY2" fmla="*/ 0 h 3539430"/>
              <a:gd name="connsiteX3" fmla="*/ 1808331 w 2870366"/>
              <a:gd name="connsiteY3" fmla="*/ 0 h 3539430"/>
              <a:gd name="connsiteX4" fmla="*/ 2870366 w 2870366"/>
              <a:gd name="connsiteY4" fmla="*/ 0 h 3539430"/>
              <a:gd name="connsiteX5" fmla="*/ 2870366 w 2870366"/>
              <a:gd name="connsiteY5" fmla="*/ 660694 h 3539430"/>
              <a:gd name="connsiteX6" fmla="*/ 2870366 w 2870366"/>
              <a:gd name="connsiteY6" fmla="*/ 1285993 h 3539430"/>
              <a:gd name="connsiteX7" fmla="*/ 2870366 w 2870366"/>
              <a:gd name="connsiteY7" fmla="*/ 1805109 h 3539430"/>
              <a:gd name="connsiteX8" fmla="*/ 2870366 w 2870366"/>
              <a:gd name="connsiteY8" fmla="*/ 2430409 h 3539430"/>
              <a:gd name="connsiteX9" fmla="*/ 2870366 w 2870366"/>
              <a:gd name="connsiteY9" fmla="*/ 2914131 h 3539430"/>
              <a:gd name="connsiteX10" fmla="*/ 2870366 w 2870366"/>
              <a:gd name="connsiteY10" fmla="*/ 3539430 h 3539430"/>
              <a:gd name="connsiteX11" fmla="*/ 2353700 w 2870366"/>
              <a:gd name="connsiteY11" fmla="*/ 3539430 h 3539430"/>
              <a:gd name="connsiteX12" fmla="*/ 1722220 w 2870366"/>
              <a:gd name="connsiteY12" fmla="*/ 3539430 h 3539430"/>
              <a:gd name="connsiteX13" fmla="*/ 1176850 w 2870366"/>
              <a:gd name="connsiteY13" fmla="*/ 3539430 h 3539430"/>
              <a:gd name="connsiteX14" fmla="*/ 545370 w 2870366"/>
              <a:gd name="connsiteY14" fmla="*/ 3539430 h 3539430"/>
              <a:gd name="connsiteX15" fmla="*/ 0 w 2870366"/>
              <a:gd name="connsiteY15" fmla="*/ 3539430 h 3539430"/>
              <a:gd name="connsiteX16" fmla="*/ 0 w 2870366"/>
              <a:gd name="connsiteY16" fmla="*/ 3055708 h 3539430"/>
              <a:gd name="connsiteX17" fmla="*/ 0 w 2870366"/>
              <a:gd name="connsiteY17" fmla="*/ 2430409 h 3539430"/>
              <a:gd name="connsiteX18" fmla="*/ 0 w 2870366"/>
              <a:gd name="connsiteY18" fmla="*/ 1946687 h 3539430"/>
              <a:gd name="connsiteX19" fmla="*/ 0 w 2870366"/>
              <a:gd name="connsiteY19" fmla="*/ 1462964 h 3539430"/>
              <a:gd name="connsiteX20" fmla="*/ 0 w 2870366"/>
              <a:gd name="connsiteY20" fmla="*/ 802271 h 3539430"/>
              <a:gd name="connsiteX21" fmla="*/ 0 w 2870366"/>
              <a:gd name="connsiteY21" fmla="*/ 0 h 3539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870366" h="3539430" fill="none" extrusionOk="0">
                <a:moveTo>
                  <a:pt x="0" y="0"/>
                </a:moveTo>
                <a:cubicBezTo>
                  <a:pt x="287908" y="-27155"/>
                  <a:pt x="496712" y="51733"/>
                  <a:pt x="631481" y="0"/>
                </a:cubicBezTo>
                <a:cubicBezTo>
                  <a:pt x="766250" y="-51733"/>
                  <a:pt x="1077132" y="32611"/>
                  <a:pt x="1234257" y="0"/>
                </a:cubicBezTo>
                <a:cubicBezTo>
                  <a:pt x="1391382" y="-32611"/>
                  <a:pt x="1684056" y="35492"/>
                  <a:pt x="1808331" y="0"/>
                </a:cubicBezTo>
                <a:cubicBezTo>
                  <a:pt x="1932606" y="-35492"/>
                  <a:pt x="2646400" y="84435"/>
                  <a:pt x="2870366" y="0"/>
                </a:cubicBezTo>
                <a:cubicBezTo>
                  <a:pt x="2932619" y="212937"/>
                  <a:pt x="2851270" y="361837"/>
                  <a:pt x="2870366" y="660694"/>
                </a:cubicBezTo>
                <a:cubicBezTo>
                  <a:pt x="2889462" y="959551"/>
                  <a:pt x="2829178" y="985240"/>
                  <a:pt x="2870366" y="1285993"/>
                </a:cubicBezTo>
                <a:cubicBezTo>
                  <a:pt x="2911554" y="1586746"/>
                  <a:pt x="2847832" y="1576411"/>
                  <a:pt x="2870366" y="1805109"/>
                </a:cubicBezTo>
                <a:cubicBezTo>
                  <a:pt x="2892900" y="2033807"/>
                  <a:pt x="2802500" y="2264353"/>
                  <a:pt x="2870366" y="2430409"/>
                </a:cubicBezTo>
                <a:cubicBezTo>
                  <a:pt x="2938232" y="2596465"/>
                  <a:pt x="2823293" y="2694116"/>
                  <a:pt x="2870366" y="2914131"/>
                </a:cubicBezTo>
                <a:cubicBezTo>
                  <a:pt x="2917439" y="3134146"/>
                  <a:pt x="2863527" y="3396933"/>
                  <a:pt x="2870366" y="3539430"/>
                </a:cubicBezTo>
                <a:cubicBezTo>
                  <a:pt x="2696752" y="3582509"/>
                  <a:pt x="2550198" y="3513429"/>
                  <a:pt x="2353700" y="3539430"/>
                </a:cubicBezTo>
                <a:cubicBezTo>
                  <a:pt x="2157202" y="3565431"/>
                  <a:pt x="1971006" y="3503586"/>
                  <a:pt x="1722220" y="3539430"/>
                </a:cubicBezTo>
                <a:cubicBezTo>
                  <a:pt x="1473434" y="3575274"/>
                  <a:pt x="1370225" y="3519042"/>
                  <a:pt x="1176850" y="3539430"/>
                </a:cubicBezTo>
                <a:cubicBezTo>
                  <a:pt x="983475" y="3559818"/>
                  <a:pt x="810869" y="3538780"/>
                  <a:pt x="545370" y="3539430"/>
                </a:cubicBezTo>
                <a:cubicBezTo>
                  <a:pt x="279871" y="3540080"/>
                  <a:pt x="122159" y="3491022"/>
                  <a:pt x="0" y="3539430"/>
                </a:cubicBezTo>
                <a:cubicBezTo>
                  <a:pt x="-689" y="3319411"/>
                  <a:pt x="42261" y="3294930"/>
                  <a:pt x="0" y="3055708"/>
                </a:cubicBezTo>
                <a:cubicBezTo>
                  <a:pt x="-42261" y="2816486"/>
                  <a:pt x="72922" y="2713619"/>
                  <a:pt x="0" y="2430409"/>
                </a:cubicBezTo>
                <a:cubicBezTo>
                  <a:pt x="-72922" y="2147199"/>
                  <a:pt x="17832" y="2170291"/>
                  <a:pt x="0" y="1946687"/>
                </a:cubicBezTo>
                <a:cubicBezTo>
                  <a:pt x="-17832" y="1723083"/>
                  <a:pt x="10177" y="1612956"/>
                  <a:pt x="0" y="1462964"/>
                </a:cubicBezTo>
                <a:cubicBezTo>
                  <a:pt x="-10177" y="1312972"/>
                  <a:pt x="68410" y="990884"/>
                  <a:pt x="0" y="802271"/>
                </a:cubicBezTo>
                <a:cubicBezTo>
                  <a:pt x="-68410" y="613658"/>
                  <a:pt x="10474" y="187026"/>
                  <a:pt x="0" y="0"/>
                </a:cubicBezTo>
                <a:close/>
              </a:path>
              <a:path w="2870366" h="3539430" stroke="0" extrusionOk="0">
                <a:moveTo>
                  <a:pt x="0" y="0"/>
                </a:moveTo>
                <a:cubicBezTo>
                  <a:pt x="152607" y="-43364"/>
                  <a:pt x="332405" y="14207"/>
                  <a:pt x="545370" y="0"/>
                </a:cubicBezTo>
                <a:cubicBezTo>
                  <a:pt x="758335" y="-14207"/>
                  <a:pt x="844290" y="17117"/>
                  <a:pt x="1033332" y="0"/>
                </a:cubicBezTo>
                <a:cubicBezTo>
                  <a:pt x="1222374" y="-17117"/>
                  <a:pt x="1538317" y="48163"/>
                  <a:pt x="1664812" y="0"/>
                </a:cubicBezTo>
                <a:cubicBezTo>
                  <a:pt x="1791307" y="-48163"/>
                  <a:pt x="2088810" y="22376"/>
                  <a:pt x="2210182" y="0"/>
                </a:cubicBezTo>
                <a:cubicBezTo>
                  <a:pt x="2331554" y="-22376"/>
                  <a:pt x="2541971" y="751"/>
                  <a:pt x="2870366" y="0"/>
                </a:cubicBezTo>
                <a:cubicBezTo>
                  <a:pt x="2929572" y="283959"/>
                  <a:pt x="2861353" y="524250"/>
                  <a:pt x="2870366" y="660694"/>
                </a:cubicBezTo>
                <a:cubicBezTo>
                  <a:pt x="2879379" y="797138"/>
                  <a:pt x="2870341" y="1107301"/>
                  <a:pt x="2870366" y="1250599"/>
                </a:cubicBezTo>
                <a:cubicBezTo>
                  <a:pt x="2870391" y="1393898"/>
                  <a:pt x="2860163" y="1579209"/>
                  <a:pt x="2870366" y="1840504"/>
                </a:cubicBezTo>
                <a:cubicBezTo>
                  <a:pt x="2880569" y="2101799"/>
                  <a:pt x="2847113" y="2164405"/>
                  <a:pt x="2870366" y="2359620"/>
                </a:cubicBezTo>
                <a:cubicBezTo>
                  <a:pt x="2893619" y="2554835"/>
                  <a:pt x="2818591" y="2626402"/>
                  <a:pt x="2870366" y="2878736"/>
                </a:cubicBezTo>
                <a:cubicBezTo>
                  <a:pt x="2922141" y="3131070"/>
                  <a:pt x="2801159" y="3261774"/>
                  <a:pt x="2870366" y="3539430"/>
                </a:cubicBezTo>
                <a:cubicBezTo>
                  <a:pt x="2630367" y="3599708"/>
                  <a:pt x="2531021" y="3490560"/>
                  <a:pt x="2267589" y="3539430"/>
                </a:cubicBezTo>
                <a:cubicBezTo>
                  <a:pt x="2004157" y="3588300"/>
                  <a:pt x="1913174" y="3519696"/>
                  <a:pt x="1636109" y="3539430"/>
                </a:cubicBezTo>
                <a:cubicBezTo>
                  <a:pt x="1359044" y="3559164"/>
                  <a:pt x="1132472" y="3530645"/>
                  <a:pt x="1004628" y="3539430"/>
                </a:cubicBezTo>
                <a:cubicBezTo>
                  <a:pt x="876784" y="3548215"/>
                  <a:pt x="225009" y="3477433"/>
                  <a:pt x="0" y="3539430"/>
                </a:cubicBezTo>
                <a:cubicBezTo>
                  <a:pt x="-17123" y="3340577"/>
                  <a:pt x="57042" y="3216719"/>
                  <a:pt x="0" y="2949525"/>
                </a:cubicBezTo>
                <a:cubicBezTo>
                  <a:pt x="-57042" y="2682332"/>
                  <a:pt x="3989" y="2514183"/>
                  <a:pt x="0" y="2395014"/>
                </a:cubicBezTo>
                <a:cubicBezTo>
                  <a:pt x="-3989" y="2275845"/>
                  <a:pt x="36314" y="2152544"/>
                  <a:pt x="0" y="1911292"/>
                </a:cubicBezTo>
                <a:cubicBezTo>
                  <a:pt x="-36314" y="1670040"/>
                  <a:pt x="50924" y="1627991"/>
                  <a:pt x="0" y="1392176"/>
                </a:cubicBezTo>
                <a:cubicBezTo>
                  <a:pt x="-50924" y="1156361"/>
                  <a:pt x="42477" y="1097339"/>
                  <a:pt x="0" y="873059"/>
                </a:cubicBezTo>
                <a:cubicBezTo>
                  <a:pt x="-42477" y="648779"/>
                  <a:pt x="62476" y="308400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accent3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3"/>
              </a:buClr>
              <a:buFont typeface="Wingdings" panose="05000000000000000000" pitchFamily="2" charset="2"/>
              <a:buChar char="ü"/>
            </a:pPr>
            <a:r>
              <a:rPr lang="fr-FR" sz="1600" dirty="0">
                <a:latin typeface="+mj-lt"/>
              </a:rPr>
              <a:t>Jeune étranger </a:t>
            </a:r>
            <a:r>
              <a:rPr lang="fr-FR" sz="1600" b="1" dirty="0">
                <a:solidFill>
                  <a:schemeClr val="accent3"/>
                </a:solidFill>
                <a:latin typeface="+mj-lt"/>
              </a:rPr>
              <a:t>ressortissant de l’UE</a:t>
            </a:r>
            <a:r>
              <a:rPr lang="fr-FR" sz="1600" dirty="0">
                <a:latin typeface="+mj-lt"/>
              </a:rPr>
              <a:t>, de l’EEE et de la confédération suisse</a:t>
            </a:r>
          </a:p>
          <a:p>
            <a:pPr marL="285750" indent="-285750">
              <a:buClr>
                <a:schemeClr val="accent3"/>
              </a:buClr>
              <a:buFont typeface="Wingdings" panose="05000000000000000000" pitchFamily="2" charset="2"/>
              <a:buChar char="ü"/>
            </a:pPr>
            <a:r>
              <a:rPr lang="fr-FR" sz="1600" dirty="0">
                <a:latin typeface="+mj-lt"/>
              </a:rPr>
              <a:t>Jeune étranger </a:t>
            </a:r>
            <a:r>
              <a:rPr lang="fr-FR" sz="1600" b="1" dirty="0">
                <a:solidFill>
                  <a:schemeClr val="accent3"/>
                </a:solidFill>
                <a:latin typeface="+mj-lt"/>
              </a:rPr>
              <a:t>ressortissant d’un pays tiers</a:t>
            </a:r>
          </a:p>
          <a:p>
            <a:pPr marL="285750" indent="-285750">
              <a:buClr>
                <a:schemeClr val="accent3"/>
              </a:buClr>
              <a:buFont typeface="Wingdings" panose="05000000000000000000" pitchFamily="2" charset="2"/>
              <a:buChar char="ü"/>
            </a:pPr>
            <a:r>
              <a:rPr lang="fr-FR" sz="1600" b="1" dirty="0">
                <a:solidFill>
                  <a:schemeClr val="accent3"/>
                </a:solidFill>
                <a:latin typeface="+mj-lt"/>
              </a:rPr>
              <a:t>BPI</a:t>
            </a:r>
            <a:r>
              <a:rPr lang="fr-FR" sz="1600" dirty="0">
                <a:latin typeface="+mj-lt"/>
              </a:rPr>
              <a:t> (réfugié ou protection subsidiaire)</a:t>
            </a:r>
          </a:p>
          <a:p>
            <a:pPr marL="285750" indent="-285750">
              <a:buClr>
                <a:schemeClr val="accent3"/>
              </a:buClr>
              <a:buFont typeface="Wingdings" panose="05000000000000000000" pitchFamily="2" charset="2"/>
              <a:buChar char="ü"/>
            </a:pPr>
            <a:r>
              <a:rPr lang="fr-FR" sz="1600" b="1" dirty="0">
                <a:solidFill>
                  <a:schemeClr val="accent3"/>
                </a:solidFill>
                <a:latin typeface="+mj-lt"/>
              </a:rPr>
              <a:t>Demandeur d’asile</a:t>
            </a:r>
            <a:r>
              <a:rPr lang="fr-FR" sz="1600" dirty="0">
                <a:latin typeface="+mj-lt"/>
              </a:rPr>
              <a:t>, dans l’attente d’une décision de l’OFPRA</a:t>
            </a:r>
          </a:p>
          <a:p>
            <a:pPr marL="285750" indent="-285750">
              <a:buClr>
                <a:schemeClr val="accent3"/>
              </a:buClr>
              <a:buFont typeface="Wingdings" panose="05000000000000000000" pitchFamily="2" charset="2"/>
              <a:buChar char="ü"/>
            </a:pPr>
            <a:r>
              <a:rPr lang="fr-FR" sz="1600" b="1" dirty="0">
                <a:solidFill>
                  <a:schemeClr val="accent3"/>
                </a:solidFill>
                <a:latin typeface="+mj-lt"/>
              </a:rPr>
              <a:t>Jeune mineur étranger</a:t>
            </a:r>
          </a:p>
          <a:p>
            <a:pPr marL="285750" indent="-285750">
              <a:buClr>
                <a:schemeClr val="accent3"/>
              </a:buClr>
              <a:buFont typeface="Wingdings" panose="05000000000000000000" pitchFamily="2" charset="2"/>
              <a:buChar char="ü"/>
            </a:pPr>
            <a:r>
              <a:rPr lang="fr-FR" sz="1600" b="1" dirty="0">
                <a:solidFill>
                  <a:schemeClr val="accent3"/>
                </a:solidFill>
                <a:latin typeface="+mj-lt"/>
              </a:rPr>
              <a:t>MNA</a:t>
            </a:r>
            <a:r>
              <a:rPr lang="fr-FR" sz="1600" dirty="0">
                <a:latin typeface="+mj-lt"/>
              </a:rPr>
              <a:t> confié à l’ASE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03B739BD-3BCC-450C-BC79-7DEDF9EAFC28}"/>
              </a:ext>
            </a:extLst>
          </p:cNvPr>
          <p:cNvSpPr txBox="1"/>
          <p:nvPr/>
        </p:nvSpPr>
        <p:spPr>
          <a:xfrm>
            <a:off x="124950" y="4769913"/>
            <a:ext cx="9022816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accent2"/>
                </a:solidFill>
                <a:latin typeface="+mj-lt"/>
              </a:rPr>
              <a:t>Cas des étrangers</a:t>
            </a:r>
            <a:r>
              <a:rPr lang="fr-FR" dirty="0">
                <a:solidFill>
                  <a:srgbClr val="333333"/>
                </a:solidFill>
                <a:latin typeface="+mj-lt"/>
              </a:rPr>
              <a:t> 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fr-FR" dirty="0">
                <a:latin typeface="+mj-lt"/>
              </a:rPr>
              <a:t>Le jeune doit être en </a:t>
            </a:r>
            <a:r>
              <a:rPr lang="fr-FR" b="1" dirty="0">
                <a:solidFill>
                  <a:schemeClr val="accent1"/>
                </a:solidFill>
                <a:latin typeface="+mj-lt"/>
              </a:rPr>
              <a:t>situation régulière</a:t>
            </a:r>
            <a:r>
              <a:rPr lang="fr-FR" dirty="0">
                <a:latin typeface="+mj-lt"/>
              </a:rPr>
              <a:t>, quelque soit son statut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fr-FR" b="1" dirty="0">
                <a:solidFill>
                  <a:schemeClr val="accent1"/>
                </a:solidFill>
                <a:latin typeface="+mj-lt"/>
              </a:rPr>
              <a:t>L’autorisation de travail </a:t>
            </a:r>
            <a:r>
              <a:rPr lang="fr-FR" dirty="0">
                <a:latin typeface="+mj-lt"/>
              </a:rPr>
              <a:t>n’est pas un préalable obligatoire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fr-FR" dirty="0">
                <a:latin typeface="+mj-lt"/>
              </a:rPr>
              <a:t>En lien avec d’autres dispositifs plus pertinents à mettre en place en amont d’une entrée en CEJ tels que le </a:t>
            </a:r>
            <a:r>
              <a:rPr lang="fr-FR" b="1" dirty="0">
                <a:solidFill>
                  <a:schemeClr val="accent1"/>
                </a:solidFill>
                <a:latin typeface="+mj-lt"/>
              </a:rPr>
              <a:t>PIAL</a:t>
            </a:r>
            <a:r>
              <a:rPr lang="fr-FR" dirty="0">
                <a:latin typeface="+mj-lt"/>
              </a:rPr>
              <a:t> et projet </a:t>
            </a:r>
            <a:r>
              <a:rPr lang="fr-FR" b="1" dirty="0">
                <a:solidFill>
                  <a:schemeClr val="accent1"/>
                </a:solidFill>
                <a:latin typeface="+mj-lt"/>
              </a:rPr>
              <a:t>PIC IPR</a:t>
            </a:r>
          </a:p>
        </p:txBody>
      </p:sp>
      <p:sp>
        <p:nvSpPr>
          <p:cNvPr id="13" name="Étoile : 4 branches 12">
            <a:extLst>
              <a:ext uri="{FF2B5EF4-FFF2-40B4-BE49-F238E27FC236}">
                <a16:creationId xmlns:a16="http://schemas.microsoft.com/office/drawing/2014/main" id="{20EC776C-287C-4F7A-A82A-FE71C6D9E02D}"/>
              </a:ext>
            </a:extLst>
          </p:cNvPr>
          <p:cNvSpPr/>
          <p:nvPr/>
        </p:nvSpPr>
        <p:spPr>
          <a:xfrm>
            <a:off x="6945420" y="4827521"/>
            <a:ext cx="358346" cy="441099"/>
          </a:xfrm>
          <a:prstGeom prst="star4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fr-FR"/>
          </a:p>
        </p:txBody>
      </p:sp>
      <p:sp>
        <p:nvSpPr>
          <p:cNvPr id="14" name="Étoile : 4 branches 13">
            <a:extLst>
              <a:ext uri="{FF2B5EF4-FFF2-40B4-BE49-F238E27FC236}">
                <a16:creationId xmlns:a16="http://schemas.microsoft.com/office/drawing/2014/main" id="{8803523C-4F25-43C3-985A-BEB537F57905}"/>
              </a:ext>
            </a:extLst>
          </p:cNvPr>
          <p:cNvSpPr/>
          <p:nvPr/>
        </p:nvSpPr>
        <p:spPr>
          <a:xfrm>
            <a:off x="7134218" y="4751094"/>
            <a:ext cx="358346" cy="441099"/>
          </a:xfrm>
          <a:prstGeom prst="star4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fr-FR"/>
          </a:p>
        </p:txBody>
      </p:sp>
      <p:sp>
        <p:nvSpPr>
          <p:cNvPr id="16" name="Étoile : 4 branches 15">
            <a:extLst>
              <a:ext uri="{FF2B5EF4-FFF2-40B4-BE49-F238E27FC236}">
                <a16:creationId xmlns:a16="http://schemas.microsoft.com/office/drawing/2014/main" id="{66363394-2D8B-4495-847F-F04DE76C8DD5}"/>
              </a:ext>
            </a:extLst>
          </p:cNvPr>
          <p:cNvSpPr/>
          <p:nvPr/>
        </p:nvSpPr>
        <p:spPr>
          <a:xfrm>
            <a:off x="9147766" y="2538451"/>
            <a:ext cx="358346" cy="441099"/>
          </a:xfrm>
          <a:prstGeom prst="star4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fr-FR"/>
          </a:p>
        </p:txBody>
      </p:sp>
      <p:sp>
        <p:nvSpPr>
          <p:cNvPr id="17" name="Étoile : 4 branches 16">
            <a:extLst>
              <a:ext uri="{FF2B5EF4-FFF2-40B4-BE49-F238E27FC236}">
                <a16:creationId xmlns:a16="http://schemas.microsoft.com/office/drawing/2014/main" id="{E842F603-DE3D-4765-BE84-68DE20830716}"/>
              </a:ext>
            </a:extLst>
          </p:cNvPr>
          <p:cNvSpPr/>
          <p:nvPr/>
        </p:nvSpPr>
        <p:spPr>
          <a:xfrm>
            <a:off x="9336564" y="2462024"/>
            <a:ext cx="358346" cy="441099"/>
          </a:xfrm>
          <a:prstGeom prst="star4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fr-FR"/>
          </a:p>
        </p:txBody>
      </p:sp>
      <p:pic>
        <p:nvPicPr>
          <p:cNvPr id="19" name="Image 18" descr="Une image contenant texte, tableau blanc&#10;&#10;Description générée automatiquement">
            <a:extLst>
              <a:ext uri="{FF2B5EF4-FFF2-40B4-BE49-F238E27FC236}">
                <a16:creationId xmlns:a16="http://schemas.microsoft.com/office/drawing/2014/main" id="{59B408BD-1B3B-49D1-AD2A-5E36514CA7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225" y="0"/>
            <a:ext cx="1826775" cy="1212389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6FDDA6C7-C436-48A3-8FF3-C4F288F07187}"/>
              </a:ext>
            </a:extLst>
          </p:cNvPr>
          <p:cNvSpPr txBox="1"/>
          <p:nvPr/>
        </p:nvSpPr>
        <p:spPr>
          <a:xfrm>
            <a:off x="0" y="6565833"/>
            <a:ext cx="158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2">
                    <a:lumMod val="75000"/>
                  </a:schemeClr>
                </a:solidFill>
              </a:rPr>
              <a:t>12 avril 2022</a:t>
            </a:r>
          </a:p>
        </p:txBody>
      </p:sp>
    </p:spTree>
    <p:extLst>
      <p:ext uri="{BB962C8B-B14F-4D97-AF65-F5344CB8AC3E}">
        <p14:creationId xmlns:p14="http://schemas.microsoft.com/office/powerpoint/2010/main" val="26144320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28F9C7BC-AF21-44FC-9F63-9F6CA0906975}"/>
              </a:ext>
            </a:extLst>
          </p:cNvPr>
          <p:cNvSpPr txBox="1"/>
          <p:nvPr/>
        </p:nvSpPr>
        <p:spPr>
          <a:xfrm>
            <a:off x="2391784" y="3180720"/>
            <a:ext cx="8985918" cy="1349600"/>
          </a:xfrm>
          <a:prstGeom prst="rect">
            <a:avLst/>
          </a:prstGeom>
          <a:solidFill>
            <a:schemeClr val="bg1"/>
          </a:solidFill>
        </p:spPr>
        <p:txBody>
          <a:bodyPr wrap="square" rIns="72000" rtlCol="0">
            <a:spAutoFit/>
          </a:bodyPr>
          <a:lstStyle/>
          <a:p>
            <a:pPr>
              <a:lnSpc>
                <a:spcPct val="90000"/>
              </a:lnSpc>
              <a:spcBef>
                <a:spcPts val="300"/>
              </a:spcBef>
              <a:buClr>
                <a:schemeClr val="accent1"/>
              </a:buClr>
            </a:pPr>
            <a:r>
              <a:rPr lang="fr-FR" sz="2400" dirty="0">
                <a:solidFill>
                  <a:schemeClr val="accent1"/>
                </a:solidFill>
                <a:latin typeface="+mj-lt"/>
              </a:rPr>
              <a:t>Offre de service dédiée </a:t>
            </a:r>
            <a:r>
              <a:rPr lang="fr-FR" sz="2400" dirty="0">
                <a:solidFill>
                  <a:srgbClr val="000000"/>
                </a:solidFill>
                <a:latin typeface="+mj-lt"/>
              </a:rPr>
              <a:t>complémentaire p</a:t>
            </a:r>
            <a:r>
              <a:rPr lang="fr-FR" sz="24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our venir en aide aux </a:t>
            </a:r>
            <a:r>
              <a:rPr lang="fr-FR" sz="2400" i="0" dirty="0">
                <a:solidFill>
                  <a:schemeClr val="accent1"/>
                </a:solidFill>
                <a:effectLst/>
                <a:latin typeface="Roboto" panose="02000000000000000000" pitchFamily="2" charset="0"/>
              </a:rPr>
              <a:t>jeunes les plus en rupture </a:t>
            </a:r>
          </a:p>
          <a:p>
            <a:pPr>
              <a:lnSpc>
                <a:spcPct val="90000"/>
              </a:lnSpc>
              <a:spcBef>
                <a:spcPts val="300"/>
              </a:spcBef>
              <a:buClr>
                <a:schemeClr val="accent1"/>
              </a:buClr>
            </a:pPr>
            <a:r>
              <a:rPr lang="fr-FR" sz="2000" i="1" dirty="0">
                <a:solidFill>
                  <a:srgbClr val="333333"/>
                </a:solidFill>
                <a:latin typeface="Roboto" panose="02000000000000000000" pitchFamily="2" charset="0"/>
              </a:rPr>
              <a:t>(</a:t>
            </a:r>
            <a:r>
              <a:rPr lang="fr-FR" sz="2000" b="0" i="1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jeunes sans domicile fixe, jeunes sortant de l’aide sociale à l’enfance, en situation de décrochage scolaire ou ayant des problèmes d’addiction… )</a:t>
            </a:r>
            <a:endParaRPr lang="fr-FR" sz="2400" i="1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7" name="Espace réservé du numéro de diapositive 2">
            <a:extLst>
              <a:ext uri="{FF2B5EF4-FFF2-40B4-BE49-F238E27FC236}">
                <a16:creationId xmlns:a16="http://schemas.microsoft.com/office/drawing/2014/main" id="{D6CC5CB6-5A9B-4552-A37E-3F873D1D7C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1541" y="6583923"/>
            <a:ext cx="1390459" cy="269069"/>
          </a:xfrm>
        </p:spPr>
        <p:txBody>
          <a:bodyPr/>
          <a:lstStyle/>
          <a:p>
            <a:fld id="{F102985D-F9A3-4B17-932C-845B2E7BF71C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E40870D0-B3A0-4D76-BA3F-F7DF3A4D5C31}"/>
              </a:ext>
            </a:extLst>
          </p:cNvPr>
          <p:cNvSpPr txBox="1"/>
          <p:nvPr/>
        </p:nvSpPr>
        <p:spPr>
          <a:xfrm>
            <a:off x="0" y="6565833"/>
            <a:ext cx="158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2">
                    <a:lumMod val="75000"/>
                  </a:schemeClr>
                </a:solidFill>
              </a:rPr>
              <a:t>12 avril 2022</a:t>
            </a:r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C4DAE75E-015E-4E7A-966D-A1A97D1199D7}"/>
              </a:ext>
            </a:extLst>
          </p:cNvPr>
          <p:cNvGrpSpPr/>
          <p:nvPr/>
        </p:nvGrpSpPr>
        <p:grpSpPr>
          <a:xfrm>
            <a:off x="403892" y="2101761"/>
            <a:ext cx="1584000" cy="2428559"/>
            <a:chOff x="393337" y="4844584"/>
            <a:chExt cx="1584000" cy="898460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3F514CF1-D2F2-4F6C-A42B-60400B4D97DA}"/>
                </a:ext>
              </a:extLst>
            </p:cNvPr>
            <p:cNvSpPr/>
            <p:nvPr/>
          </p:nvSpPr>
          <p:spPr>
            <a:xfrm>
              <a:off x="393337" y="4844584"/>
              <a:ext cx="1584000" cy="89846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470AE754-C9F2-41D1-B631-356EC4AB7CDE}"/>
                </a:ext>
              </a:extLst>
            </p:cNvPr>
            <p:cNvSpPr/>
            <p:nvPr/>
          </p:nvSpPr>
          <p:spPr>
            <a:xfrm>
              <a:off x="1185337" y="4844584"/>
              <a:ext cx="792000" cy="8984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Trapèze 24">
              <a:extLst>
                <a:ext uri="{FF2B5EF4-FFF2-40B4-BE49-F238E27FC236}">
                  <a16:creationId xmlns:a16="http://schemas.microsoft.com/office/drawing/2014/main" id="{3392F87C-A7DE-4501-9DDD-26B313DC513A}"/>
                </a:ext>
              </a:extLst>
            </p:cNvPr>
            <p:cNvSpPr/>
            <p:nvPr/>
          </p:nvSpPr>
          <p:spPr>
            <a:xfrm flipH="1">
              <a:off x="803743" y="4844584"/>
              <a:ext cx="438106" cy="898460"/>
            </a:xfrm>
            <a:prstGeom prst="trapezoid">
              <a:avLst>
                <a:gd name="adj" fmla="val 12236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6" name="ZoneTexte 25">
            <a:extLst>
              <a:ext uri="{FF2B5EF4-FFF2-40B4-BE49-F238E27FC236}">
                <a16:creationId xmlns:a16="http://schemas.microsoft.com/office/drawing/2014/main" id="{A7FD2EE7-F36E-4C2C-A1D6-59E346D417C2}"/>
              </a:ext>
            </a:extLst>
          </p:cNvPr>
          <p:cNvSpPr txBox="1"/>
          <p:nvPr/>
        </p:nvSpPr>
        <p:spPr>
          <a:xfrm>
            <a:off x="610222" y="2599311"/>
            <a:ext cx="11713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chemeClr val="bg1"/>
                </a:solidFill>
                <a:latin typeface="+mj-lt"/>
              </a:rPr>
              <a:t>Jeunes en rupture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E508A0B9-CC9E-4DED-90ED-71CA679D6951}"/>
              </a:ext>
            </a:extLst>
          </p:cNvPr>
          <p:cNvSpPr txBox="1"/>
          <p:nvPr/>
        </p:nvSpPr>
        <p:spPr>
          <a:xfrm>
            <a:off x="2391784" y="2101761"/>
            <a:ext cx="6924936" cy="757130"/>
          </a:xfrm>
          <a:prstGeom prst="rect">
            <a:avLst/>
          </a:prstGeom>
          <a:solidFill>
            <a:schemeClr val="bg1"/>
          </a:solidFill>
        </p:spPr>
        <p:txBody>
          <a:bodyPr wrap="square" rIns="72000" rtlCol="0">
            <a:spAutoFit/>
          </a:bodyPr>
          <a:lstStyle/>
          <a:p>
            <a:pPr>
              <a:lnSpc>
                <a:spcPct val="90000"/>
              </a:lnSpc>
              <a:spcBef>
                <a:spcPts val="300"/>
              </a:spcBef>
              <a:buClr>
                <a:schemeClr val="accent1"/>
              </a:buClr>
            </a:pPr>
            <a:r>
              <a:rPr lang="fr-FR" sz="2400" dirty="0">
                <a:solidFill>
                  <a:srgbClr val="333333"/>
                </a:solidFill>
                <a:latin typeface="Roboto" panose="02000000000000000000" pitchFamily="2" charset="0"/>
              </a:rPr>
              <a:t>Mise en œuvre du CEJ par des associations en collaboration avec les </a:t>
            </a:r>
            <a:r>
              <a:rPr lang="fr-FR" sz="2400" dirty="0">
                <a:solidFill>
                  <a:schemeClr val="accent1"/>
                </a:solidFill>
                <a:latin typeface="Roboto" panose="02000000000000000000" pitchFamily="2" charset="0"/>
              </a:rPr>
              <a:t>Missions Locales</a:t>
            </a:r>
            <a:endParaRPr lang="fr-FR" sz="2400" b="0" i="0" dirty="0">
              <a:solidFill>
                <a:schemeClr val="accent1"/>
              </a:solidFill>
              <a:effectLst/>
              <a:latin typeface="Roboto" panose="02000000000000000000" pitchFamily="2" charset="0"/>
            </a:endParaRP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1B042A48-EB31-44A1-92D2-1425E689FACC}"/>
              </a:ext>
            </a:extLst>
          </p:cNvPr>
          <p:cNvSpPr txBox="1"/>
          <p:nvPr/>
        </p:nvSpPr>
        <p:spPr>
          <a:xfrm>
            <a:off x="2391784" y="5051336"/>
            <a:ext cx="7778690" cy="795602"/>
          </a:xfrm>
          <a:prstGeom prst="rect">
            <a:avLst/>
          </a:prstGeom>
          <a:solidFill>
            <a:schemeClr val="bg1"/>
          </a:solidFill>
        </p:spPr>
        <p:txBody>
          <a:bodyPr wrap="square" rIns="72000" rtlCol="0">
            <a:spAutoFit/>
          </a:bodyPr>
          <a:lstStyle/>
          <a:p>
            <a:pPr>
              <a:lnSpc>
                <a:spcPct val="90000"/>
              </a:lnSpc>
              <a:spcBef>
                <a:spcPts val="300"/>
              </a:spcBef>
              <a:buClr>
                <a:schemeClr val="accent1"/>
              </a:buClr>
            </a:pPr>
            <a:r>
              <a:rPr lang="fr-FR" sz="2400" dirty="0">
                <a:solidFill>
                  <a:srgbClr val="333333"/>
                </a:solidFill>
                <a:latin typeface="Roboto" panose="02000000000000000000" pitchFamily="2" charset="0"/>
              </a:rPr>
              <a:t>En attente de plus d’information </a:t>
            </a:r>
          </a:p>
          <a:p>
            <a:pPr>
              <a:lnSpc>
                <a:spcPct val="90000"/>
              </a:lnSpc>
              <a:spcBef>
                <a:spcPts val="300"/>
              </a:spcBef>
              <a:buClr>
                <a:schemeClr val="accent1"/>
              </a:buClr>
            </a:pPr>
            <a:r>
              <a:rPr lang="fr-FR" sz="2400" dirty="0">
                <a:solidFill>
                  <a:srgbClr val="333333"/>
                </a:solidFill>
                <a:latin typeface="Roboto" panose="02000000000000000000" pitchFamily="2" charset="0"/>
              </a:rPr>
              <a:t>(</a:t>
            </a:r>
            <a:r>
              <a:rPr lang="fr-FR" sz="2400" dirty="0" err="1">
                <a:solidFill>
                  <a:srgbClr val="333333"/>
                </a:solidFill>
                <a:latin typeface="Roboto" panose="02000000000000000000" pitchFamily="2" charset="0"/>
              </a:rPr>
              <a:t>aap</a:t>
            </a:r>
            <a:r>
              <a:rPr lang="fr-FR" sz="2400" dirty="0">
                <a:solidFill>
                  <a:srgbClr val="333333"/>
                </a:solidFill>
                <a:latin typeface="Roboto" panose="02000000000000000000" pitchFamily="2" charset="0"/>
              </a:rPr>
              <a:t> régional en avril, marché national en septembre)</a:t>
            </a:r>
            <a:endParaRPr lang="fr-FR" sz="24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4" name="Flèche : droite 3">
            <a:extLst>
              <a:ext uri="{FF2B5EF4-FFF2-40B4-BE49-F238E27FC236}">
                <a16:creationId xmlns:a16="http://schemas.microsoft.com/office/drawing/2014/main" id="{50D9B2E1-DE23-475F-8F6A-EE8D52666737}"/>
              </a:ext>
            </a:extLst>
          </p:cNvPr>
          <p:cNvSpPr/>
          <p:nvPr/>
        </p:nvSpPr>
        <p:spPr>
          <a:xfrm>
            <a:off x="1593270" y="4922378"/>
            <a:ext cx="394622" cy="9245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Titre 4">
            <a:extLst>
              <a:ext uri="{FF2B5EF4-FFF2-40B4-BE49-F238E27FC236}">
                <a16:creationId xmlns:a16="http://schemas.microsoft.com/office/drawing/2014/main" id="{81903BF4-4D79-4F2E-9E67-7D1AF864B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8023" y="296730"/>
            <a:ext cx="8232611" cy="998103"/>
          </a:xfrm>
        </p:spPr>
        <p:txBody>
          <a:bodyPr>
            <a:normAutofit/>
          </a:bodyPr>
          <a:lstStyle/>
          <a:p>
            <a:r>
              <a:rPr lang="fr-FR" b="1" dirty="0">
                <a:solidFill>
                  <a:schemeClr val="accent3"/>
                </a:solidFill>
              </a:rPr>
              <a:t>Précisions sur le public</a:t>
            </a:r>
          </a:p>
        </p:txBody>
      </p:sp>
      <p:pic>
        <p:nvPicPr>
          <p:cNvPr id="32" name="Image 31" descr="Une image contenant texte, tableau blanc&#10;&#10;Description générée automatiquement">
            <a:extLst>
              <a:ext uri="{FF2B5EF4-FFF2-40B4-BE49-F238E27FC236}">
                <a16:creationId xmlns:a16="http://schemas.microsoft.com/office/drawing/2014/main" id="{CE37B7DA-E21A-438E-8607-330ED7D2BD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225" y="0"/>
            <a:ext cx="1826775" cy="1212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4786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4D0DBBC9-2C3E-42FC-8256-A5DB4E472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>
                <a:solidFill>
                  <a:schemeClr val="accent3"/>
                </a:solidFill>
              </a:rPr>
              <a:t>Précisions sur l’allocation CEJ</a:t>
            </a:r>
          </a:p>
        </p:txBody>
      </p:sp>
      <p:sp>
        <p:nvSpPr>
          <p:cNvPr id="6" name="Espace réservé du numéro de diapositive 2">
            <a:extLst>
              <a:ext uri="{FF2B5EF4-FFF2-40B4-BE49-F238E27FC236}">
                <a16:creationId xmlns:a16="http://schemas.microsoft.com/office/drawing/2014/main" id="{E77B4D9E-D50C-4FD5-A318-0360D6ACBE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1541" y="6583923"/>
            <a:ext cx="1390459" cy="269069"/>
          </a:xfrm>
        </p:spPr>
        <p:txBody>
          <a:bodyPr/>
          <a:lstStyle/>
          <a:p>
            <a:fld id="{F102985D-F9A3-4B17-932C-845B2E7BF71C}" type="slidenum">
              <a:rPr lang="fr-FR" smtClean="0"/>
              <a:pPr/>
              <a:t>14</a:t>
            </a:fld>
            <a:endParaRPr lang="fr-FR" dirty="0"/>
          </a:p>
        </p:txBody>
      </p:sp>
      <p:graphicFrame>
        <p:nvGraphicFramePr>
          <p:cNvPr id="9" name="Tableau 2">
            <a:extLst>
              <a:ext uri="{FF2B5EF4-FFF2-40B4-BE49-F238E27FC236}">
                <a16:creationId xmlns:a16="http://schemas.microsoft.com/office/drawing/2014/main" id="{748E3ADC-2373-4DF1-A0F7-DB47FFFF23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7503926"/>
              </p:ext>
            </p:extLst>
          </p:nvPr>
        </p:nvGraphicFramePr>
        <p:xfrm>
          <a:off x="923704" y="2883785"/>
          <a:ext cx="9792050" cy="1688742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369540">
                  <a:extLst>
                    <a:ext uri="{9D8B030D-6E8A-4147-A177-3AD203B41FA5}">
                      <a16:colId xmlns:a16="http://schemas.microsoft.com/office/drawing/2014/main" val="2682587668"/>
                    </a:ext>
                  </a:extLst>
                </a:gridCol>
                <a:gridCol w="1783394">
                  <a:extLst>
                    <a:ext uri="{9D8B030D-6E8A-4147-A177-3AD203B41FA5}">
                      <a16:colId xmlns:a16="http://schemas.microsoft.com/office/drawing/2014/main" val="218306256"/>
                    </a:ext>
                  </a:extLst>
                </a:gridCol>
                <a:gridCol w="1639116">
                  <a:extLst>
                    <a:ext uri="{9D8B030D-6E8A-4147-A177-3AD203B41FA5}">
                      <a16:colId xmlns:a16="http://schemas.microsoft.com/office/drawing/2014/main" val="795038020"/>
                    </a:ext>
                  </a:extLst>
                </a:gridCol>
              </a:tblGrid>
              <a:tr h="408582">
                <a:tc>
                  <a:txBody>
                    <a:bodyPr/>
                    <a:lstStyle/>
                    <a:p>
                      <a:endParaRPr lang="fr-FR" dirty="0">
                        <a:latin typeface="+mj-lt"/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T w="6350" cap="flat" cmpd="sng" algn="ctr">
                      <a:noFill/>
                      <a:prstDash val="solid"/>
                      <a:miter lim="800000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+mj-lt"/>
                        </a:rPr>
                        <a:t>mineur</a:t>
                      </a:r>
                    </a:p>
                  </a:txBody>
                  <a:tcPr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+mj-lt"/>
                        </a:rPr>
                        <a:t>&gt; 18 ans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3486627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>
                          <a:latin typeface="+mj-lt"/>
                        </a:rPr>
                        <a:t>Le jeune constitue ou est rattaché à un foyer fiscal </a:t>
                      </a:r>
                      <a:r>
                        <a:rPr lang="fr-FR" b="1" dirty="0">
                          <a:latin typeface="+mj-lt"/>
                        </a:rPr>
                        <a:t>IMPOSABLE à la 1</a:t>
                      </a:r>
                      <a:r>
                        <a:rPr lang="fr-FR" b="1" baseline="30000" dirty="0">
                          <a:latin typeface="+mj-lt"/>
                        </a:rPr>
                        <a:t>ère</a:t>
                      </a:r>
                      <a:r>
                        <a:rPr lang="fr-FR" b="1" dirty="0">
                          <a:latin typeface="+mj-lt"/>
                        </a:rPr>
                        <a:t> tranche </a:t>
                      </a:r>
                      <a:r>
                        <a:rPr lang="fr-FR" dirty="0">
                          <a:latin typeface="+mj-lt"/>
                        </a:rPr>
                        <a:t>de l’impôt sur le revenu</a:t>
                      </a:r>
                    </a:p>
                  </a:txBody>
                  <a:tcPr>
                    <a:lnR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chemeClr val="accent1"/>
                          </a:solidFill>
                          <a:latin typeface="+mj-lt"/>
                        </a:rPr>
                        <a:t>200 €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chemeClr val="accent1"/>
                          </a:solidFill>
                          <a:latin typeface="+mj-lt"/>
                        </a:rPr>
                        <a:t>300 €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907271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>
                          <a:latin typeface="+mj-lt"/>
                        </a:rPr>
                        <a:t>Le jeune constitue ou est rattaché à un foyer fiscal </a:t>
                      </a:r>
                      <a:r>
                        <a:rPr lang="fr-FR" b="1" dirty="0">
                          <a:latin typeface="+mj-lt"/>
                        </a:rPr>
                        <a:t>NON IMPOSABLE</a:t>
                      </a:r>
                      <a:r>
                        <a:rPr lang="fr-FR" dirty="0">
                          <a:latin typeface="+mj-lt"/>
                        </a:rPr>
                        <a:t> à l’impôt sur le revenu</a:t>
                      </a:r>
                    </a:p>
                  </a:txBody>
                  <a:tcPr>
                    <a:lnR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chemeClr val="accent1"/>
                          </a:solidFill>
                          <a:latin typeface="+mj-lt"/>
                        </a:rPr>
                        <a:t>500 €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282907746"/>
                  </a:ext>
                </a:extLst>
              </a:tr>
            </a:tbl>
          </a:graphicData>
        </a:graphic>
      </p:graphicFrame>
      <p:sp>
        <p:nvSpPr>
          <p:cNvPr id="11" name="ZoneTexte 10">
            <a:extLst>
              <a:ext uri="{FF2B5EF4-FFF2-40B4-BE49-F238E27FC236}">
                <a16:creationId xmlns:a16="http://schemas.microsoft.com/office/drawing/2014/main" id="{EAB952F0-B207-430F-942A-8A03FDA4045D}"/>
              </a:ext>
            </a:extLst>
          </p:cNvPr>
          <p:cNvSpPr txBox="1"/>
          <p:nvPr/>
        </p:nvSpPr>
        <p:spPr>
          <a:xfrm>
            <a:off x="861366" y="1560346"/>
            <a:ext cx="97920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latin typeface="+mj-lt"/>
              </a:rPr>
              <a:t>Le montant mensuel de l’allocation est fonction </a:t>
            </a:r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fr-FR" sz="2000" dirty="0">
                <a:latin typeface="+mj-lt"/>
              </a:rPr>
              <a:t>de </a:t>
            </a:r>
            <a:r>
              <a:rPr lang="fr-FR" sz="2000" b="1" dirty="0">
                <a:solidFill>
                  <a:schemeClr val="accent1"/>
                </a:solidFill>
                <a:latin typeface="+mj-lt"/>
              </a:rPr>
              <a:t>l’âge</a:t>
            </a:r>
            <a:r>
              <a:rPr lang="fr-FR" sz="2000" dirty="0">
                <a:solidFill>
                  <a:schemeClr val="accent1"/>
                </a:solidFill>
                <a:latin typeface="+mj-lt"/>
              </a:rPr>
              <a:t> </a:t>
            </a:r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fr-FR" sz="2000" dirty="0">
                <a:latin typeface="+mj-lt"/>
              </a:rPr>
              <a:t>et de la </a:t>
            </a:r>
            <a:r>
              <a:rPr lang="fr-FR" sz="2000" b="1" dirty="0">
                <a:solidFill>
                  <a:schemeClr val="accent1"/>
                </a:solidFill>
                <a:latin typeface="+mj-lt"/>
              </a:rPr>
              <a:t>situation du foyer fiscal </a:t>
            </a:r>
            <a:r>
              <a:rPr lang="fr-FR" sz="2000" dirty="0">
                <a:latin typeface="+mj-lt"/>
              </a:rPr>
              <a:t>du foyer du jeune</a:t>
            </a:r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fr-FR" sz="2000" dirty="0">
                <a:latin typeface="+mj-lt"/>
              </a:rPr>
              <a:t>et des </a:t>
            </a:r>
            <a:r>
              <a:rPr lang="fr-FR" sz="2000" b="1" dirty="0">
                <a:solidFill>
                  <a:schemeClr val="accent1"/>
                </a:solidFill>
                <a:latin typeface="+mj-lt"/>
              </a:rPr>
              <a:t>ressources du mois M-1 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4DA4BEA0-6129-41B2-881F-2A0AA70FF504}"/>
              </a:ext>
            </a:extLst>
          </p:cNvPr>
          <p:cNvSpPr txBox="1"/>
          <p:nvPr/>
        </p:nvSpPr>
        <p:spPr>
          <a:xfrm>
            <a:off x="3098023" y="5026147"/>
            <a:ext cx="75553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+mj-lt"/>
              </a:rPr>
              <a:t>L’allocation est versée au nom de l’Etat :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fr-FR" dirty="0">
                <a:latin typeface="+mj-lt"/>
              </a:rPr>
              <a:t>Par</a:t>
            </a:r>
            <a:r>
              <a:rPr lang="fr-FR" b="1" dirty="0">
                <a:solidFill>
                  <a:schemeClr val="accent1"/>
                </a:solidFill>
                <a:latin typeface="+mj-lt"/>
              </a:rPr>
              <a:t> Pôle emploi </a:t>
            </a:r>
            <a:r>
              <a:rPr lang="fr-FR" dirty="0">
                <a:latin typeface="+mj-lt"/>
              </a:rPr>
              <a:t>pour les jeunes suivis en CEJ par </a:t>
            </a:r>
            <a:r>
              <a:rPr lang="fr-FR" b="1" dirty="0">
                <a:solidFill>
                  <a:schemeClr val="accent1"/>
                </a:solidFill>
                <a:latin typeface="+mj-lt"/>
              </a:rPr>
              <a:t>Pôle Emploi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fr-FR" dirty="0">
                <a:latin typeface="+mj-lt"/>
              </a:rPr>
              <a:t>Par</a:t>
            </a:r>
            <a:r>
              <a:rPr lang="fr-FR" b="1" dirty="0">
                <a:solidFill>
                  <a:schemeClr val="accent1"/>
                </a:solidFill>
                <a:latin typeface="+mj-lt"/>
              </a:rPr>
              <a:t> l’ASP </a:t>
            </a:r>
            <a:r>
              <a:rPr lang="fr-FR" dirty="0">
                <a:latin typeface="+mj-lt"/>
              </a:rPr>
              <a:t>pour les suivis en CEJ dans les </a:t>
            </a:r>
            <a:r>
              <a:rPr lang="fr-FR" b="1" dirty="0">
                <a:solidFill>
                  <a:schemeClr val="accent1"/>
                </a:solidFill>
                <a:latin typeface="+mj-lt"/>
              </a:rPr>
              <a:t>Missions Locales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06CDBE0B-5DBE-4ED3-993E-D5993F559C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868" y="5101579"/>
            <a:ext cx="768927" cy="847898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8AA7447E-0F72-42E7-8941-7B5B4AAD24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704" y="5182628"/>
            <a:ext cx="971550" cy="685800"/>
          </a:xfrm>
          <a:prstGeom prst="rect">
            <a:avLst/>
          </a:prstGeom>
        </p:spPr>
      </p:pic>
      <p:pic>
        <p:nvPicPr>
          <p:cNvPr id="16" name="Image 15" descr="Une image contenant texte, tableau blanc&#10;&#10;Description générée automatiquement">
            <a:extLst>
              <a:ext uri="{FF2B5EF4-FFF2-40B4-BE49-F238E27FC236}">
                <a16:creationId xmlns:a16="http://schemas.microsoft.com/office/drawing/2014/main" id="{63D861B3-B122-4D2B-A3EB-A9296CBFB7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225" y="0"/>
            <a:ext cx="1826775" cy="1212389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AEE1D124-E6FE-47EF-9FA6-4B99EF1F57E8}"/>
              </a:ext>
            </a:extLst>
          </p:cNvPr>
          <p:cNvSpPr txBox="1"/>
          <p:nvPr/>
        </p:nvSpPr>
        <p:spPr>
          <a:xfrm>
            <a:off x="0" y="6565833"/>
            <a:ext cx="158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2">
                    <a:lumMod val="75000"/>
                  </a:schemeClr>
                </a:solidFill>
              </a:rPr>
              <a:t>12 avril 2022</a:t>
            </a:r>
          </a:p>
        </p:txBody>
      </p:sp>
    </p:spTree>
    <p:extLst>
      <p:ext uri="{BB962C8B-B14F-4D97-AF65-F5344CB8AC3E}">
        <p14:creationId xmlns:p14="http://schemas.microsoft.com/office/powerpoint/2010/main" val="27198762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ZoneTexte 29">
            <a:extLst>
              <a:ext uri="{FF2B5EF4-FFF2-40B4-BE49-F238E27FC236}">
                <a16:creationId xmlns:a16="http://schemas.microsoft.com/office/drawing/2014/main" id="{2D7768BE-7C01-465E-95D7-14725199AFD4}"/>
              </a:ext>
            </a:extLst>
          </p:cNvPr>
          <p:cNvSpPr txBox="1"/>
          <p:nvPr/>
        </p:nvSpPr>
        <p:spPr>
          <a:xfrm>
            <a:off x="0" y="6565833"/>
            <a:ext cx="158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2">
                    <a:lumMod val="75000"/>
                  </a:schemeClr>
                </a:solidFill>
              </a:rPr>
              <a:t>12 avril 2022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4D0DBBC9-2C3E-42FC-8256-A5DB4E472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>
                <a:solidFill>
                  <a:schemeClr val="accent3"/>
                </a:solidFill>
              </a:rPr>
              <a:t>Précisions sur l’allocation CEJ</a:t>
            </a:r>
          </a:p>
        </p:txBody>
      </p:sp>
      <p:sp>
        <p:nvSpPr>
          <p:cNvPr id="6" name="Espace réservé du numéro de diapositive 2">
            <a:extLst>
              <a:ext uri="{FF2B5EF4-FFF2-40B4-BE49-F238E27FC236}">
                <a16:creationId xmlns:a16="http://schemas.microsoft.com/office/drawing/2014/main" id="{E77B4D9E-D50C-4FD5-A318-0360D6ACBE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1541" y="6583923"/>
            <a:ext cx="1390459" cy="269069"/>
          </a:xfrm>
        </p:spPr>
        <p:txBody>
          <a:bodyPr/>
          <a:lstStyle/>
          <a:p>
            <a:fld id="{F102985D-F9A3-4B17-932C-845B2E7BF71C}" type="slidenum">
              <a:rPr lang="fr-FR" smtClean="0"/>
              <a:pPr/>
              <a:t>15</a:t>
            </a:fld>
            <a:endParaRPr lang="fr-FR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EF129C01-1339-4839-AAFA-ED02EFB66424}"/>
              </a:ext>
            </a:extLst>
          </p:cNvPr>
          <p:cNvSpPr txBox="1"/>
          <p:nvPr/>
        </p:nvSpPr>
        <p:spPr>
          <a:xfrm>
            <a:off x="962876" y="1761315"/>
            <a:ext cx="98473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latin typeface="+mj-lt"/>
              </a:rPr>
              <a:t>Il y a des </a:t>
            </a:r>
            <a:r>
              <a:rPr lang="fr-FR" sz="2000" b="1" dirty="0">
                <a:solidFill>
                  <a:schemeClr val="accent2"/>
                </a:solidFill>
                <a:latin typeface="+mj-lt"/>
              </a:rPr>
              <a:t>règles de cumul et de non cumul </a:t>
            </a:r>
            <a:r>
              <a:rPr lang="fr-FR" sz="2000" dirty="0">
                <a:latin typeface="+mj-lt"/>
              </a:rPr>
              <a:t>avec d’autres aides ou rémunérations</a:t>
            </a:r>
          </a:p>
          <a:p>
            <a:endParaRPr lang="fr-FR" sz="2000" dirty="0">
              <a:solidFill>
                <a:schemeClr val="accent2"/>
              </a:solidFill>
              <a:latin typeface="+mj-lt"/>
              <a:sym typeface="Wingdings" panose="05000000000000000000" pitchFamily="2" charset="2"/>
            </a:endParaRPr>
          </a:p>
          <a:p>
            <a:r>
              <a:rPr lang="fr-FR" sz="2000" dirty="0">
                <a:solidFill>
                  <a:schemeClr val="accent2"/>
                </a:solidFill>
                <a:latin typeface="+mj-lt"/>
                <a:sym typeface="Wingdings" panose="05000000000000000000" pitchFamily="2" charset="2"/>
              </a:rPr>
              <a:t> </a:t>
            </a:r>
            <a:r>
              <a:rPr lang="fr-FR" sz="2000" dirty="0">
                <a:latin typeface="+mj-lt"/>
              </a:rPr>
              <a:t>Les Missions Locales se chargent de la </a:t>
            </a:r>
            <a:r>
              <a:rPr lang="fr-FR" sz="2000" b="1" dirty="0">
                <a:solidFill>
                  <a:schemeClr val="accent2"/>
                </a:solidFill>
                <a:latin typeface="+mj-lt"/>
              </a:rPr>
              <a:t>vérification</a:t>
            </a:r>
            <a:r>
              <a:rPr lang="fr-FR" sz="2000" dirty="0">
                <a:latin typeface="+mj-lt"/>
              </a:rPr>
              <a:t> des situations et du </a:t>
            </a:r>
            <a:r>
              <a:rPr lang="fr-FR" sz="2000" b="1" dirty="0">
                <a:solidFill>
                  <a:schemeClr val="accent2"/>
                </a:solidFill>
                <a:latin typeface="+mj-lt"/>
              </a:rPr>
              <a:t>recalcul</a:t>
            </a:r>
            <a:r>
              <a:rPr lang="fr-FR" sz="2000" dirty="0">
                <a:latin typeface="+mj-lt"/>
              </a:rPr>
              <a:t> mensuel pour chaque jeune</a:t>
            </a: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5D961E56-32FD-449D-A2E7-4AAB8EA3E02F}"/>
              </a:ext>
            </a:extLst>
          </p:cNvPr>
          <p:cNvSpPr/>
          <p:nvPr/>
        </p:nvSpPr>
        <p:spPr>
          <a:xfrm>
            <a:off x="2415290" y="3452314"/>
            <a:ext cx="396000" cy="396000"/>
          </a:xfrm>
          <a:prstGeom prst="ellipse">
            <a:avLst/>
          </a:prstGeom>
          <a:solidFill>
            <a:schemeClr val="accent1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1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9C00E690-D5C9-44ED-8BBD-5F8FEC25BA8F}"/>
              </a:ext>
            </a:extLst>
          </p:cNvPr>
          <p:cNvSpPr/>
          <p:nvPr/>
        </p:nvSpPr>
        <p:spPr>
          <a:xfrm>
            <a:off x="2415290" y="3925646"/>
            <a:ext cx="396000" cy="396000"/>
          </a:xfrm>
          <a:prstGeom prst="ellipse">
            <a:avLst/>
          </a:prstGeom>
          <a:solidFill>
            <a:schemeClr val="accent1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2</a:t>
            </a: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B33DD54B-BEBB-4A35-A78C-F9419CA1CB02}"/>
              </a:ext>
            </a:extLst>
          </p:cNvPr>
          <p:cNvSpPr/>
          <p:nvPr/>
        </p:nvSpPr>
        <p:spPr>
          <a:xfrm>
            <a:off x="2415290" y="4398978"/>
            <a:ext cx="396000" cy="396000"/>
          </a:xfrm>
          <a:prstGeom prst="ellipse">
            <a:avLst/>
          </a:prstGeom>
          <a:solidFill>
            <a:schemeClr val="accent1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3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65B734A8-FAD9-40CF-AF59-D9DFD881FA27}"/>
              </a:ext>
            </a:extLst>
          </p:cNvPr>
          <p:cNvSpPr txBox="1"/>
          <p:nvPr/>
        </p:nvSpPr>
        <p:spPr>
          <a:xfrm>
            <a:off x="2880193" y="3369409"/>
            <a:ext cx="8854607" cy="19338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Clr>
                <a:schemeClr val="accent2"/>
              </a:buClr>
            </a:pPr>
            <a:r>
              <a:rPr lang="fr-FR" dirty="0">
                <a:solidFill>
                  <a:srgbClr val="000000"/>
                </a:solidFill>
                <a:latin typeface="+mj-lt"/>
              </a:rPr>
              <a:t>Certaines rémunérations sont </a:t>
            </a:r>
            <a:r>
              <a:rPr lang="fr-FR" b="1" dirty="0">
                <a:solidFill>
                  <a:schemeClr val="accent1"/>
                </a:solidFill>
                <a:latin typeface="+mj-lt"/>
              </a:rPr>
              <a:t>intégralement déductibles</a:t>
            </a:r>
          </a:p>
          <a:p>
            <a:pPr>
              <a:lnSpc>
                <a:spcPct val="150000"/>
              </a:lnSpc>
              <a:spcBef>
                <a:spcPts val="600"/>
              </a:spcBef>
              <a:buClr>
                <a:schemeClr val="accent2"/>
              </a:buClr>
            </a:pPr>
            <a:r>
              <a:rPr lang="fr-FR" dirty="0">
                <a:solidFill>
                  <a:srgbClr val="000000"/>
                </a:solidFill>
                <a:latin typeface="+mj-lt"/>
              </a:rPr>
              <a:t>D’autres </a:t>
            </a:r>
            <a:r>
              <a:rPr lang="fr-FR" b="1" dirty="0">
                <a:solidFill>
                  <a:schemeClr val="accent1"/>
                </a:solidFill>
                <a:latin typeface="+mj-lt"/>
              </a:rPr>
              <a:t>partiellement déductibles, </a:t>
            </a:r>
            <a:r>
              <a:rPr lang="fr-FR" dirty="0">
                <a:solidFill>
                  <a:srgbClr val="000000"/>
                </a:solidFill>
                <a:latin typeface="+mj-lt"/>
              </a:rPr>
              <a:t>à partir de 300 € de ressources</a:t>
            </a:r>
          </a:p>
          <a:p>
            <a:pPr>
              <a:lnSpc>
                <a:spcPct val="150000"/>
              </a:lnSpc>
              <a:spcBef>
                <a:spcPts val="600"/>
              </a:spcBef>
              <a:buClr>
                <a:schemeClr val="accent2"/>
              </a:buClr>
            </a:pPr>
            <a:r>
              <a:rPr lang="fr-FR" dirty="0">
                <a:solidFill>
                  <a:srgbClr val="000000"/>
                </a:solidFill>
                <a:latin typeface="+mj-lt"/>
              </a:rPr>
              <a:t>Certaines </a:t>
            </a:r>
            <a:r>
              <a:rPr lang="fr-FR" b="1" dirty="0">
                <a:solidFill>
                  <a:schemeClr val="accent1"/>
                </a:solidFill>
                <a:latin typeface="+mj-lt"/>
              </a:rPr>
              <a:t>non cumulables</a:t>
            </a:r>
          </a:p>
          <a:p>
            <a:pPr>
              <a:lnSpc>
                <a:spcPct val="150000"/>
              </a:lnSpc>
              <a:spcBef>
                <a:spcPts val="600"/>
              </a:spcBef>
              <a:buClr>
                <a:schemeClr val="accent2"/>
              </a:buClr>
            </a:pPr>
            <a:r>
              <a:rPr lang="fr-FR" dirty="0">
                <a:solidFill>
                  <a:srgbClr val="000000"/>
                </a:solidFill>
                <a:latin typeface="+mj-lt"/>
              </a:rPr>
              <a:t>Le reste </a:t>
            </a:r>
            <a:r>
              <a:rPr lang="fr-FR" b="1" dirty="0">
                <a:solidFill>
                  <a:schemeClr val="accent1"/>
                </a:solidFill>
                <a:latin typeface="+mj-lt"/>
              </a:rPr>
              <a:t>intégralement cumulables</a:t>
            </a: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A067057D-39E5-468B-8F4F-DECA47DC1476}"/>
              </a:ext>
            </a:extLst>
          </p:cNvPr>
          <p:cNvSpPr/>
          <p:nvPr/>
        </p:nvSpPr>
        <p:spPr>
          <a:xfrm>
            <a:off x="2415290" y="4872310"/>
            <a:ext cx="396000" cy="396000"/>
          </a:xfrm>
          <a:prstGeom prst="ellipse">
            <a:avLst/>
          </a:prstGeom>
          <a:solidFill>
            <a:schemeClr val="accent1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4</a:t>
            </a:r>
          </a:p>
        </p:txBody>
      </p:sp>
      <p:pic>
        <p:nvPicPr>
          <p:cNvPr id="26" name="Image 25" descr="Une image contenant texte, tableau blanc&#10;&#10;Description générée automatiquement">
            <a:extLst>
              <a:ext uri="{FF2B5EF4-FFF2-40B4-BE49-F238E27FC236}">
                <a16:creationId xmlns:a16="http://schemas.microsoft.com/office/drawing/2014/main" id="{74175668-E22C-4A51-870E-5C71153208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225" y="0"/>
            <a:ext cx="1826775" cy="1212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403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ZoneTexte 35">
            <a:extLst>
              <a:ext uri="{FF2B5EF4-FFF2-40B4-BE49-F238E27FC236}">
                <a16:creationId xmlns:a16="http://schemas.microsoft.com/office/drawing/2014/main" id="{D6D40DCE-A6F4-4744-BFAF-5FCA9B9401F6}"/>
              </a:ext>
            </a:extLst>
          </p:cNvPr>
          <p:cNvSpPr txBox="1"/>
          <p:nvPr/>
        </p:nvSpPr>
        <p:spPr>
          <a:xfrm>
            <a:off x="1148480" y="3480382"/>
            <a:ext cx="6431613" cy="45653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Clr>
                <a:schemeClr val="accent2"/>
              </a:buClr>
            </a:pPr>
            <a:r>
              <a:rPr lang="fr-FR" dirty="0">
                <a:solidFill>
                  <a:srgbClr val="000000"/>
                </a:solidFill>
                <a:latin typeface="+mj-lt"/>
              </a:rPr>
              <a:t>Le reste </a:t>
            </a:r>
            <a:r>
              <a:rPr lang="fr-FR" b="1" dirty="0">
                <a:solidFill>
                  <a:schemeClr val="accent1"/>
                </a:solidFill>
                <a:latin typeface="+mj-lt"/>
              </a:rPr>
              <a:t>intégralement cumulables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8F744E2D-0B3D-484F-B995-98B3674FB5B4}"/>
              </a:ext>
            </a:extLst>
          </p:cNvPr>
          <p:cNvSpPr txBox="1"/>
          <p:nvPr/>
        </p:nvSpPr>
        <p:spPr>
          <a:xfrm>
            <a:off x="1148480" y="2874784"/>
            <a:ext cx="6431613" cy="45653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Clr>
                <a:schemeClr val="accent2"/>
              </a:buClr>
            </a:pPr>
            <a:r>
              <a:rPr lang="fr-FR" dirty="0">
                <a:solidFill>
                  <a:srgbClr val="000000"/>
                </a:solidFill>
                <a:latin typeface="+mj-lt"/>
              </a:rPr>
              <a:t>Certaines </a:t>
            </a:r>
            <a:r>
              <a:rPr lang="fr-FR" b="1" dirty="0">
                <a:solidFill>
                  <a:schemeClr val="accent1"/>
                </a:solidFill>
                <a:latin typeface="+mj-lt"/>
              </a:rPr>
              <a:t>non cumulables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E326CD3A-211A-4FAC-9B10-067C0DD21486}"/>
              </a:ext>
            </a:extLst>
          </p:cNvPr>
          <p:cNvSpPr txBox="1"/>
          <p:nvPr/>
        </p:nvSpPr>
        <p:spPr>
          <a:xfrm>
            <a:off x="1148481" y="2148644"/>
            <a:ext cx="4015608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</a:pPr>
            <a:r>
              <a:rPr lang="fr-FR" dirty="0">
                <a:solidFill>
                  <a:srgbClr val="000000"/>
                </a:solidFill>
                <a:latin typeface="+mj-lt"/>
              </a:rPr>
              <a:t>D’autres </a:t>
            </a:r>
            <a:r>
              <a:rPr lang="fr-FR" b="1" dirty="0">
                <a:solidFill>
                  <a:schemeClr val="accent1"/>
                </a:solidFill>
                <a:latin typeface="+mj-lt"/>
              </a:rPr>
              <a:t>partiellement déductibles, </a:t>
            </a:r>
            <a:r>
              <a:rPr lang="fr-FR" dirty="0">
                <a:solidFill>
                  <a:srgbClr val="000000"/>
                </a:solidFill>
                <a:latin typeface="+mj-lt"/>
              </a:rPr>
              <a:t>à partir de 300 € de ressources</a:t>
            </a:r>
            <a:endParaRPr lang="fr-FR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2D7768BE-7C01-465E-95D7-14725199AFD4}"/>
              </a:ext>
            </a:extLst>
          </p:cNvPr>
          <p:cNvSpPr txBox="1"/>
          <p:nvPr/>
        </p:nvSpPr>
        <p:spPr>
          <a:xfrm>
            <a:off x="0" y="6565833"/>
            <a:ext cx="158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2">
                    <a:lumMod val="75000"/>
                  </a:schemeClr>
                </a:solidFill>
              </a:rPr>
              <a:t>12 avril 2022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4D0DBBC9-2C3E-42FC-8256-A5DB4E472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>
                <a:solidFill>
                  <a:schemeClr val="accent3"/>
                </a:solidFill>
              </a:rPr>
              <a:t>Précisions sur l’allocation CEJ</a:t>
            </a:r>
          </a:p>
        </p:txBody>
      </p:sp>
      <p:sp>
        <p:nvSpPr>
          <p:cNvPr id="6" name="Espace réservé du numéro de diapositive 2">
            <a:extLst>
              <a:ext uri="{FF2B5EF4-FFF2-40B4-BE49-F238E27FC236}">
                <a16:creationId xmlns:a16="http://schemas.microsoft.com/office/drawing/2014/main" id="{E77B4D9E-D50C-4FD5-A318-0360D6ACBE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1541" y="6583923"/>
            <a:ext cx="1390459" cy="269069"/>
          </a:xfrm>
        </p:spPr>
        <p:txBody>
          <a:bodyPr/>
          <a:lstStyle/>
          <a:p>
            <a:fld id="{F102985D-F9A3-4B17-932C-845B2E7BF71C}" type="slidenum">
              <a:rPr lang="fr-FR" smtClean="0"/>
              <a:pPr/>
              <a:t>16</a:t>
            </a:fld>
            <a:endParaRPr lang="fr-FR" dirty="0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5D961E56-32FD-449D-A2E7-4AAB8EA3E02F}"/>
              </a:ext>
            </a:extLst>
          </p:cNvPr>
          <p:cNvSpPr/>
          <p:nvPr/>
        </p:nvSpPr>
        <p:spPr>
          <a:xfrm>
            <a:off x="757852" y="1569642"/>
            <a:ext cx="396000" cy="396000"/>
          </a:xfrm>
          <a:prstGeom prst="ellipse">
            <a:avLst/>
          </a:prstGeom>
          <a:solidFill>
            <a:schemeClr val="accent1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1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9C00E690-D5C9-44ED-8BBD-5F8FEC25BA8F}"/>
              </a:ext>
            </a:extLst>
          </p:cNvPr>
          <p:cNvSpPr/>
          <p:nvPr/>
        </p:nvSpPr>
        <p:spPr>
          <a:xfrm>
            <a:off x="757852" y="2231342"/>
            <a:ext cx="396000" cy="396000"/>
          </a:xfrm>
          <a:prstGeom prst="ellipse">
            <a:avLst/>
          </a:prstGeom>
          <a:solidFill>
            <a:schemeClr val="accent1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2</a:t>
            </a: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B33DD54B-BEBB-4A35-A78C-F9419CA1CB02}"/>
              </a:ext>
            </a:extLst>
          </p:cNvPr>
          <p:cNvSpPr/>
          <p:nvPr/>
        </p:nvSpPr>
        <p:spPr>
          <a:xfrm>
            <a:off x="757852" y="2954799"/>
            <a:ext cx="396000" cy="396000"/>
          </a:xfrm>
          <a:prstGeom prst="ellipse">
            <a:avLst/>
          </a:prstGeom>
          <a:solidFill>
            <a:schemeClr val="accent1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3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65B734A8-FAD9-40CF-AF59-D9DFD881FA27}"/>
              </a:ext>
            </a:extLst>
          </p:cNvPr>
          <p:cNvSpPr txBox="1"/>
          <p:nvPr/>
        </p:nvSpPr>
        <p:spPr>
          <a:xfrm>
            <a:off x="1148480" y="1501298"/>
            <a:ext cx="6431613" cy="45653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Clr>
                <a:schemeClr val="accent2"/>
              </a:buClr>
            </a:pPr>
            <a:r>
              <a:rPr lang="fr-FR" dirty="0">
                <a:solidFill>
                  <a:srgbClr val="000000"/>
                </a:solidFill>
                <a:latin typeface="+mj-lt"/>
              </a:rPr>
              <a:t>Certaines rémunérations sont </a:t>
            </a:r>
            <a:r>
              <a:rPr lang="fr-FR" b="1" dirty="0">
                <a:solidFill>
                  <a:schemeClr val="accent1"/>
                </a:solidFill>
                <a:latin typeface="+mj-lt"/>
              </a:rPr>
              <a:t>intégralement déductibles</a:t>
            </a: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A067057D-39E5-468B-8F4F-DECA47DC1476}"/>
              </a:ext>
            </a:extLst>
          </p:cNvPr>
          <p:cNvSpPr/>
          <p:nvPr/>
        </p:nvSpPr>
        <p:spPr>
          <a:xfrm>
            <a:off x="757852" y="3547256"/>
            <a:ext cx="396000" cy="396000"/>
          </a:xfrm>
          <a:prstGeom prst="ellipse">
            <a:avLst/>
          </a:prstGeom>
          <a:solidFill>
            <a:schemeClr val="accent1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4</a:t>
            </a:r>
          </a:p>
        </p:txBody>
      </p:sp>
      <p:cxnSp>
        <p:nvCxnSpPr>
          <p:cNvPr id="4" name="Connecteur droit avec flèche 3">
            <a:extLst>
              <a:ext uri="{FF2B5EF4-FFF2-40B4-BE49-F238E27FC236}">
                <a16:creationId xmlns:a16="http://schemas.microsoft.com/office/drawing/2014/main" id="{23764DE6-92B9-449D-A69D-9F6A0F2774B0}"/>
              </a:ext>
            </a:extLst>
          </p:cNvPr>
          <p:cNvCxnSpPr>
            <a:cxnSpLocks/>
          </p:cNvCxnSpPr>
          <p:nvPr/>
        </p:nvCxnSpPr>
        <p:spPr>
          <a:xfrm>
            <a:off x="4214648" y="3091309"/>
            <a:ext cx="2949384" cy="739717"/>
          </a:xfrm>
          <a:prstGeom prst="straightConnector1">
            <a:avLst/>
          </a:prstGeom>
          <a:ln w="22225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>
            <a:extLst>
              <a:ext uri="{FF2B5EF4-FFF2-40B4-BE49-F238E27FC236}">
                <a16:creationId xmlns:a16="http://schemas.microsoft.com/office/drawing/2014/main" id="{8216C64E-6C95-4144-890F-65064A737616}"/>
              </a:ext>
            </a:extLst>
          </p:cNvPr>
          <p:cNvSpPr txBox="1"/>
          <p:nvPr/>
        </p:nvSpPr>
        <p:spPr>
          <a:xfrm>
            <a:off x="7164032" y="3531014"/>
            <a:ext cx="3201193" cy="2246769"/>
          </a:xfrm>
          <a:custGeom>
            <a:avLst/>
            <a:gdLst>
              <a:gd name="connsiteX0" fmla="*/ 0 w 3201193"/>
              <a:gd name="connsiteY0" fmla="*/ 0 h 2246769"/>
              <a:gd name="connsiteX1" fmla="*/ 501520 w 3201193"/>
              <a:gd name="connsiteY1" fmla="*/ 0 h 2246769"/>
              <a:gd name="connsiteX2" fmla="*/ 971029 w 3201193"/>
              <a:gd name="connsiteY2" fmla="*/ 0 h 2246769"/>
              <a:gd name="connsiteX3" fmla="*/ 1536573 w 3201193"/>
              <a:gd name="connsiteY3" fmla="*/ 0 h 2246769"/>
              <a:gd name="connsiteX4" fmla="*/ 2070105 w 3201193"/>
              <a:gd name="connsiteY4" fmla="*/ 0 h 2246769"/>
              <a:gd name="connsiteX5" fmla="*/ 2603637 w 3201193"/>
              <a:gd name="connsiteY5" fmla="*/ 0 h 2246769"/>
              <a:gd name="connsiteX6" fmla="*/ 3201193 w 3201193"/>
              <a:gd name="connsiteY6" fmla="*/ 0 h 2246769"/>
              <a:gd name="connsiteX7" fmla="*/ 3201193 w 3201193"/>
              <a:gd name="connsiteY7" fmla="*/ 584160 h 2246769"/>
              <a:gd name="connsiteX8" fmla="*/ 3201193 w 3201193"/>
              <a:gd name="connsiteY8" fmla="*/ 1100917 h 2246769"/>
              <a:gd name="connsiteX9" fmla="*/ 3201193 w 3201193"/>
              <a:gd name="connsiteY9" fmla="*/ 1685077 h 2246769"/>
              <a:gd name="connsiteX10" fmla="*/ 3201193 w 3201193"/>
              <a:gd name="connsiteY10" fmla="*/ 2246769 h 2246769"/>
              <a:gd name="connsiteX11" fmla="*/ 2635649 w 3201193"/>
              <a:gd name="connsiteY11" fmla="*/ 2246769 h 2246769"/>
              <a:gd name="connsiteX12" fmla="*/ 2070105 w 3201193"/>
              <a:gd name="connsiteY12" fmla="*/ 2246769 h 2246769"/>
              <a:gd name="connsiteX13" fmla="*/ 1472549 w 3201193"/>
              <a:gd name="connsiteY13" fmla="*/ 2246769 h 2246769"/>
              <a:gd name="connsiteX14" fmla="*/ 971029 w 3201193"/>
              <a:gd name="connsiteY14" fmla="*/ 2246769 h 2246769"/>
              <a:gd name="connsiteX15" fmla="*/ 0 w 3201193"/>
              <a:gd name="connsiteY15" fmla="*/ 2246769 h 2246769"/>
              <a:gd name="connsiteX16" fmla="*/ 0 w 3201193"/>
              <a:gd name="connsiteY16" fmla="*/ 1730012 h 2246769"/>
              <a:gd name="connsiteX17" fmla="*/ 0 w 3201193"/>
              <a:gd name="connsiteY17" fmla="*/ 1168320 h 2246769"/>
              <a:gd name="connsiteX18" fmla="*/ 0 w 3201193"/>
              <a:gd name="connsiteY18" fmla="*/ 584160 h 2246769"/>
              <a:gd name="connsiteX19" fmla="*/ 0 w 3201193"/>
              <a:gd name="connsiteY19" fmla="*/ 0 h 2246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201193" h="2246769" fill="none" extrusionOk="0">
                <a:moveTo>
                  <a:pt x="0" y="0"/>
                </a:moveTo>
                <a:cubicBezTo>
                  <a:pt x="228965" y="-35224"/>
                  <a:pt x="319992" y="46482"/>
                  <a:pt x="501520" y="0"/>
                </a:cubicBezTo>
                <a:cubicBezTo>
                  <a:pt x="683048" y="-46482"/>
                  <a:pt x="745599" y="21512"/>
                  <a:pt x="971029" y="0"/>
                </a:cubicBezTo>
                <a:cubicBezTo>
                  <a:pt x="1196459" y="-21512"/>
                  <a:pt x="1413146" y="54054"/>
                  <a:pt x="1536573" y="0"/>
                </a:cubicBezTo>
                <a:cubicBezTo>
                  <a:pt x="1660000" y="-54054"/>
                  <a:pt x="1859316" y="60027"/>
                  <a:pt x="2070105" y="0"/>
                </a:cubicBezTo>
                <a:cubicBezTo>
                  <a:pt x="2280894" y="-60027"/>
                  <a:pt x="2379673" y="62516"/>
                  <a:pt x="2603637" y="0"/>
                </a:cubicBezTo>
                <a:cubicBezTo>
                  <a:pt x="2827601" y="-62516"/>
                  <a:pt x="2965435" y="45206"/>
                  <a:pt x="3201193" y="0"/>
                </a:cubicBezTo>
                <a:cubicBezTo>
                  <a:pt x="3268561" y="141091"/>
                  <a:pt x="3172962" y="455123"/>
                  <a:pt x="3201193" y="584160"/>
                </a:cubicBezTo>
                <a:cubicBezTo>
                  <a:pt x="3229424" y="713197"/>
                  <a:pt x="3196997" y="979751"/>
                  <a:pt x="3201193" y="1100917"/>
                </a:cubicBezTo>
                <a:cubicBezTo>
                  <a:pt x="3205389" y="1222083"/>
                  <a:pt x="3194731" y="1414635"/>
                  <a:pt x="3201193" y="1685077"/>
                </a:cubicBezTo>
                <a:cubicBezTo>
                  <a:pt x="3207655" y="1955519"/>
                  <a:pt x="3179815" y="2048495"/>
                  <a:pt x="3201193" y="2246769"/>
                </a:cubicBezTo>
                <a:cubicBezTo>
                  <a:pt x="3085497" y="2251138"/>
                  <a:pt x="2876348" y="2210767"/>
                  <a:pt x="2635649" y="2246769"/>
                </a:cubicBezTo>
                <a:cubicBezTo>
                  <a:pt x="2394950" y="2282771"/>
                  <a:pt x="2320294" y="2231247"/>
                  <a:pt x="2070105" y="2246769"/>
                </a:cubicBezTo>
                <a:cubicBezTo>
                  <a:pt x="1819916" y="2262291"/>
                  <a:pt x="1741055" y="2218621"/>
                  <a:pt x="1472549" y="2246769"/>
                </a:cubicBezTo>
                <a:cubicBezTo>
                  <a:pt x="1204043" y="2274917"/>
                  <a:pt x="1078489" y="2244549"/>
                  <a:pt x="971029" y="2246769"/>
                </a:cubicBezTo>
                <a:cubicBezTo>
                  <a:pt x="863569" y="2248989"/>
                  <a:pt x="292364" y="2180797"/>
                  <a:pt x="0" y="2246769"/>
                </a:cubicBezTo>
                <a:cubicBezTo>
                  <a:pt x="-7269" y="2010413"/>
                  <a:pt x="3665" y="1895386"/>
                  <a:pt x="0" y="1730012"/>
                </a:cubicBezTo>
                <a:cubicBezTo>
                  <a:pt x="-3665" y="1564638"/>
                  <a:pt x="3086" y="1446370"/>
                  <a:pt x="0" y="1168320"/>
                </a:cubicBezTo>
                <a:cubicBezTo>
                  <a:pt x="-3086" y="890270"/>
                  <a:pt x="19529" y="734626"/>
                  <a:pt x="0" y="584160"/>
                </a:cubicBezTo>
                <a:cubicBezTo>
                  <a:pt x="-19529" y="433694"/>
                  <a:pt x="39095" y="196325"/>
                  <a:pt x="0" y="0"/>
                </a:cubicBezTo>
                <a:close/>
              </a:path>
              <a:path w="3201193" h="2246769" stroke="0" extrusionOk="0">
                <a:moveTo>
                  <a:pt x="0" y="0"/>
                </a:moveTo>
                <a:cubicBezTo>
                  <a:pt x="109048" y="-53111"/>
                  <a:pt x="281280" y="10816"/>
                  <a:pt x="501520" y="0"/>
                </a:cubicBezTo>
                <a:cubicBezTo>
                  <a:pt x="721760" y="-10816"/>
                  <a:pt x="787623" y="52476"/>
                  <a:pt x="939017" y="0"/>
                </a:cubicBezTo>
                <a:cubicBezTo>
                  <a:pt x="1090411" y="-52476"/>
                  <a:pt x="1364719" y="5763"/>
                  <a:pt x="1536573" y="0"/>
                </a:cubicBezTo>
                <a:cubicBezTo>
                  <a:pt x="1708427" y="-5763"/>
                  <a:pt x="1809640" y="37528"/>
                  <a:pt x="2038093" y="0"/>
                </a:cubicBezTo>
                <a:cubicBezTo>
                  <a:pt x="2266546" y="-37528"/>
                  <a:pt x="2364257" y="24827"/>
                  <a:pt x="2539613" y="0"/>
                </a:cubicBezTo>
                <a:cubicBezTo>
                  <a:pt x="2714969" y="-24827"/>
                  <a:pt x="2949016" y="63691"/>
                  <a:pt x="3201193" y="0"/>
                </a:cubicBezTo>
                <a:cubicBezTo>
                  <a:pt x="3232310" y="152659"/>
                  <a:pt x="3155088" y="330668"/>
                  <a:pt x="3201193" y="516757"/>
                </a:cubicBezTo>
                <a:cubicBezTo>
                  <a:pt x="3247298" y="702846"/>
                  <a:pt x="3160780" y="840481"/>
                  <a:pt x="3201193" y="1078449"/>
                </a:cubicBezTo>
                <a:cubicBezTo>
                  <a:pt x="3241606" y="1316417"/>
                  <a:pt x="3197078" y="1452161"/>
                  <a:pt x="3201193" y="1595206"/>
                </a:cubicBezTo>
                <a:cubicBezTo>
                  <a:pt x="3205308" y="1738251"/>
                  <a:pt x="3138361" y="2036857"/>
                  <a:pt x="3201193" y="2246769"/>
                </a:cubicBezTo>
                <a:cubicBezTo>
                  <a:pt x="3016961" y="2267905"/>
                  <a:pt x="2826846" y="2245429"/>
                  <a:pt x="2667661" y="2246769"/>
                </a:cubicBezTo>
                <a:cubicBezTo>
                  <a:pt x="2508476" y="2248109"/>
                  <a:pt x="2387977" y="2243389"/>
                  <a:pt x="2166141" y="2246769"/>
                </a:cubicBezTo>
                <a:cubicBezTo>
                  <a:pt x="1944305" y="2250149"/>
                  <a:pt x="1707722" y="2239591"/>
                  <a:pt x="1568585" y="2246769"/>
                </a:cubicBezTo>
                <a:cubicBezTo>
                  <a:pt x="1429448" y="2253947"/>
                  <a:pt x="1229138" y="2211479"/>
                  <a:pt x="971029" y="2246769"/>
                </a:cubicBezTo>
                <a:cubicBezTo>
                  <a:pt x="712920" y="2282059"/>
                  <a:pt x="722909" y="2219502"/>
                  <a:pt x="501520" y="2246769"/>
                </a:cubicBezTo>
                <a:cubicBezTo>
                  <a:pt x="280131" y="2274036"/>
                  <a:pt x="103768" y="2196894"/>
                  <a:pt x="0" y="2246769"/>
                </a:cubicBezTo>
                <a:cubicBezTo>
                  <a:pt x="-5945" y="2011871"/>
                  <a:pt x="6833" y="1878932"/>
                  <a:pt x="0" y="1640141"/>
                </a:cubicBezTo>
                <a:cubicBezTo>
                  <a:pt x="-6833" y="1401350"/>
                  <a:pt x="40087" y="1379707"/>
                  <a:pt x="0" y="1145852"/>
                </a:cubicBezTo>
                <a:cubicBezTo>
                  <a:pt x="-40087" y="911997"/>
                  <a:pt x="19606" y="825100"/>
                  <a:pt x="0" y="629095"/>
                </a:cubicBezTo>
                <a:cubicBezTo>
                  <a:pt x="-19606" y="433090"/>
                  <a:pt x="57422" y="174828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accent3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3"/>
              </a:buClr>
              <a:buFont typeface="Wingdings" panose="05000000000000000000" pitchFamily="2" charset="2"/>
              <a:buChar char="ü"/>
            </a:pPr>
            <a:r>
              <a:rPr lang="fr-FR" sz="1400" dirty="0">
                <a:latin typeface="+mj-lt"/>
              </a:rPr>
              <a:t>RSA</a:t>
            </a:r>
          </a:p>
          <a:p>
            <a:pPr marL="285750" indent="-285750">
              <a:buClr>
                <a:schemeClr val="accent3"/>
              </a:buClr>
              <a:buFont typeface="Wingdings" panose="05000000000000000000" pitchFamily="2" charset="2"/>
              <a:buChar char="ü"/>
            </a:pPr>
            <a:r>
              <a:rPr lang="fr-FR" sz="1400" dirty="0">
                <a:latin typeface="+mj-lt"/>
              </a:rPr>
              <a:t>Prime d’activité</a:t>
            </a:r>
          </a:p>
          <a:p>
            <a:pPr>
              <a:buClr>
                <a:schemeClr val="accent3"/>
              </a:buClr>
            </a:pPr>
            <a:endParaRPr lang="fr-FR" sz="1400" dirty="0">
              <a:latin typeface="+mj-lt"/>
            </a:endParaRPr>
          </a:p>
          <a:p>
            <a:pPr>
              <a:buClr>
                <a:schemeClr val="accent3"/>
              </a:buClr>
            </a:pPr>
            <a:r>
              <a:rPr lang="fr-FR" sz="1400" dirty="0">
                <a:latin typeface="+mj-lt"/>
              </a:rPr>
              <a:t>Rémunération dans le cadre de :</a:t>
            </a:r>
          </a:p>
          <a:p>
            <a:pPr marL="285750" indent="-285750">
              <a:buClr>
                <a:schemeClr val="accent3"/>
              </a:buClr>
              <a:buFont typeface="Wingdings" panose="05000000000000000000" pitchFamily="2" charset="2"/>
              <a:buChar char="ü"/>
            </a:pPr>
            <a:r>
              <a:rPr lang="fr-FR" sz="1400" dirty="0">
                <a:latin typeface="+mj-lt"/>
              </a:rPr>
              <a:t>Volontaire des armées</a:t>
            </a:r>
          </a:p>
          <a:p>
            <a:pPr marL="285750" indent="-285750">
              <a:buClr>
                <a:schemeClr val="accent3"/>
              </a:buClr>
              <a:buFont typeface="Wingdings" panose="05000000000000000000" pitchFamily="2" charset="2"/>
              <a:buChar char="ü"/>
            </a:pPr>
            <a:r>
              <a:rPr lang="fr-FR" sz="1400" dirty="0">
                <a:latin typeface="+mj-lt"/>
              </a:rPr>
              <a:t>SMV, SMA</a:t>
            </a:r>
          </a:p>
          <a:p>
            <a:pPr marL="285750" indent="-285750">
              <a:buClr>
                <a:schemeClr val="accent3"/>
              </a:buClr>
              <a:buFont typeface="Wingdings" panose="05000000000000000000" pitchFamily="2" charset="2"/>
              <a:buChar char="ü"/>
            </a:pPr>
            <a:r>
              <a:rPr lang="fr-FR" sz="1400" dirty="0">
                <a:latin typeface="+mj-lt"/>
              </a:rPr>
              <a:t>Service Civique</a:t>
            </a:r>
          </a:p>
          <a:p>
            <a:pPr marL="285750" indent="-285750">
              <a:buClr>
                <a:schemeClr val="accent3"/>
              </a:buClr>
              <a:buFont typeface="Wingdings" panose="05000000000000000000" pitchFamily="2" charset="2"/>
              <a:buChar char="ü"/>
            </a:pPr>
            <a:r>
              <a:rPr lang="fr-FR" sz="1400" dirty="0" err="1">
                <a:latin typeface="+mj-lt"/>
              </a:rPr>
              <a:t>Epide</a:t>
            </a:r>
            <a:endParaRPr lang="fr-FR" sz="1400" dirty="0">
              <a:latin typeface="+mj-lt"/>
            </a:endParaRPr>
          </a:p>
          <a:p>
            <a:pPr marL="285750" indent="-285750">
              <a:buClr>
                <a:schemeClr val="accent3"/>
              </a:buClr>
              <a:buFont typeface="Wingdings" panose="05000000000000000000" pitchFamily="2" charset="2"/>
              <a:buChar char="ü"/>
            </a:pPr>
            <a:r>
              <a:rPr lang="fr-FR" sz="1400" dirty="0">
                <a:latin typeface="+mj-lt"/>
              </a:rPr>
              <a:t>contrat IAE</a:t>
            </a:r>
          </a:p>
          <a:p>
            <a:pPr marL="285750" indent="-285750">
              <a:buClr>
                <a:schemeClr val="accent3"/>
              </a:buClr>
              <a:buFont typeface="Wingdings" panose="05000000000000000000" pitchFamily="2" charset="2"/>
              <a:buChar char="ü"/>
            </a:pPr>
            <a:r>
              <a:rPr lang="fr-FR" sz="1400" dirty="0">
                <a:latin typeface="+mj-lt"/>
              </a:rPr>
              <a:t>contrat aidé</a:t>
            </a:r>
          </a:p>
        </p:txBody>
      </p:sp>
      <p:sp>
        <p:nvSpPr>
          <p:cNvPr id="19" name="Rectangle : coins arrondis 18">
            <a:extLst>
              <a:ext uri="{FF2B5EF4-FFF2-40B4-BE49-F238E27FC236}">
                <a16:creationId xmlns:a16="http://schemas.microsoft.com/office/drawing/2014/main" id="{C0C43353-8207-4638-BF8F-5D2B4304AC0D}"/>
              </a:ext>
            </a:extLst>
          </p:cNvPr>
          <p:cNvSpPr/>
          <p:nvPr/>
        </p:nvSpPr>
        <p:spPr>
          <a:xfrm rot="21026515">
            <a:off x="9060290" y="4564774"/>
            <a:ext cx="2754052" cy="1463149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400" dirty="0">
                <a:latin typeface="+mj-lt"/>
              </a:rPr>
              <a:t>Le dispositif peut être proposé aux jeunes en CEJ, mais…</a:t>
            </a:r>
          </a:p>
          <a:p>
            <a:r>
              <a:rPr lang="fr-FR" sz="1400" dirty="0">
                <a:latin typeface="+mj-lt"/>
              </a:rPr>
              <a:t>le versement de l’allocation CEJ est </a:t>
            </a:r>
            <a:r>
              <a:rPr lang="fr-FR" sz="1400" b="1" dirty="0">
                <a:solidFill>
                  <a:schemeClr val="bg1"/>
                </a:solidFill>
                <a:latin typeface="+mj-lt"/>
              </a:rPr>
              <a:t>suspendu</a:t>
            </a:r>
            <a:r>
              <a:rPr lang="fr-FR" sz="1400" b="1" dirty="0">
                <a:solidFill>
                  <a:schemeClr val="accent2"/>
                </a:solidFill>
                <a:latin typeface="+mj-lt"/>
              </a:rPr>
              <a:t> </a:t>
            </a:r>
            <a:r>
              <a:rPr lang="fr-FR" sz="1400" dirty="0">
                <a:latin typeface="+mj-lt"/>
              </a:rPr>
              <a:t>pendant la période durant laquelle le jeune perçoit ces prestations</a:t>
            </a:r>
            <a:endParaRPr lang="fr-FR" sz="1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9013C2B8-2286-41AD-9E45-2514485A5711}"/>
              </a:ext>
            </a:extLst>
          </p:cNvPr>
          <p:cNvSpPr txBox="1"/>
          <p:nvPr/>
        </p:nvSpPr>
        <p:spPr>
          <a:xfrm rot="20846928">
            <a:off x="11736837" y="4407621"/>
            <a:ext cx="6205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200" b="1" dirty="0">
                <a:solidFill>
                  <a:schemeClr val="accent3"/>
                </a:solidFill>
              </a:rPr>
              <a:t>!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C48698D9-731F-4F9B-AF6C-B4E504F6D10E}"/>
              </a:ext>
            </a:extLst>
          </p:cNvPr>
          <p:cNvSpPr txBox="1"/>
          <p:nvPr/>
        </p:nvSpPr>
        <p:spPr>
          <a:xfrm>
            <a:off x="1239520" y="4608232"/>
            <a:ext cx="5709920" cy="1169551"/>
          </a:xfrm>
          <a:custGeom>
            <a:avLst/>
            <a:gdLst>
              <a:gd name="connsiteX0" fmla="*/ 0 w 5709920"/>
              <a:gd name="connsiteY0" fmla="*/ 0 h 1169551"/>
              <a:gd name="connsiteX1" fmla="*/ 456794 w 5709920"/>
              <a:gd name="connsiteY1" fmla="*/ 0 h 1169551"/>
              <a:gd name="connsiteX2" fmla="*/ 856488 w 5709920"/>
              <a:gd name="connsiteY2" fmla="*/ 0 h 1169551"/>
              <a:gd name="connsiteX3" fmla="*/ 1427480 w 5709920"/>
              <a:gd name="connsiteY3" fmla="*/ 0 h 1169551"/>
              <a:gd name="connsiteX4" fmla="*/ 1998472 w 5709920"/>
              <a:gd name="connsiteY4" fmla="*/ 0 h 1169551"/>
              <a:gd name="connsiteX5" fmla="*/ 2398166 w 5709920"/>
              <a:gd name="connsiteY5" fmla="*/ 0 h 1169551"/>
              <a:gd name="connsiteX6" fmla="*/ 3083357 w 5709920"/>
              <a:gd name="connsiteY6" fmla="*/ 0 h 1169551"/>
              <a:gd name="connsiteX7" fmla="*/ 3654349 w 5709920"/>
              <a:gd name="connsiteY7" fmla="*/ 0 h 1169551"/>
              <a:gd name="connsiteX8" fmla="*/ 4225341 w 5709920"/>
              <a:gd name="connsiteY8" fmla="*/ 0 h 1169551"/>
              <a:gd name="connsiteX9" fmla="*/ 4853432 w 5709920"/>
              <a:gd name="connsiteY9" fmla="*/ 0 h 1169551"/>
              <a:gd name="connsiteX10" fmla="*/ 5709920 w 5709920"/>
              <a:gd name="connsiteY10" fmla="*/ 0 h 1169551"/>
              <a:gd name="connsiteX11" fmla="*/ 5709920 w 5709920"/>
              <a:gd name="connsiteY11" fmla="*/ 561384 h 1169551"/>
              <a:gd name="connsiteX12" fmla="*/ 5709920 w 5709920"/>
              <a:gd name="connsiteY12" fmla="*/ 1169551 h 1169551"/>
              <a:gd name="connsiteX13" fmla="*/ 5024730 w 5709920"/>
              <a:gd name="connsiteY13" fmla="*/ 1169551 h 1169551"/>
              <a:gd name="connsiteX14" fmla="*/ 4567936 w 5709920"/>
              <a:gd name="connsiteY14" fmla="*/ 1169551 h 1169551"/>
              <a:gd name="connsiteX15" fmla="*/ 4168242 w 5709920"/>
              <a:gd name="connsiteY15" fmla="*/ 1169551 h 1169551"/>
              <a:gd name="connsiteX16" fmla="*/ 3711448 w 5709920"/>
              <a:gd name="connsiteY16" fmla="*/ 1169551 h 1169551"/>
              <a:gd name="connsiteX17" fmla="*/ 3197555 w 5709920"/>
              <a:gd name="connsiteY17" fmla="*/ 1169551 h 1169551"/>
              <a:gd name="connsiteX18" fmla="*/ 2683662 w 5709920"/>
              <a:gd name="connsiteY18" fmla="*/ 1169551 h 1169551"/>
              <a:gd name="connsiteX19" fmla="*/ 2226869 w 5709920"/>
              <a:gd name="connsiteY19" fmla="*/ 1169551 h 1169551"/>
              <a:gd name="connsiteX20" fmla="*/ 1655877 w 5709920"/>
              <a:gd name="connsiteY20" fmla="*/ 1169551 h 1169551"/>
              <a:gd name="connsiteX21" fmla="*/ 1199083 w 5709920"/>
              <a:gd name="connsiteY21" fmla="*/ 1169551 h 1169551"/>
              <a:gd name="connsiteX22" fmla="*/ 685190 w 5709920"/>
              <a:gd name="connsiteY22" fmla="*/ 1169551 h 1169551"/>
              <a:gd name="connsiteX23" fmla="*/ 0 w 5709920"/>
              <a:gd name="connsiteY23" fmla="*/ 1169551 h 1169551"/>
              <a:gd name="connsiteX24" fmla="*/ 0 w 5709920"/>
              <a:gd name="connsiteY24" fmla="*/ 573080 h 1169551"/>
              <a:gd name="connsiteX25" fmla="*/ 0 w 5709920"/>
              <a:gd name="connsiteY25" fmla="*/ 0 h 1169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5709920" h="1169551" fill="none" extrusionOk="0">
                <a:moveTo>
                  <a:pt x="0" y="0"/>
                </a:moveTo>
                <a:cubicBezTo>
                  <a:pt x="105711" y="-19281"/>
                  <a:pt x="295394" y="17603"/>
                  <a:pt x="456794" y="0"/>
                </a:cubicBezTo>
                <a:cubicBezTo>
                  <a:pt x="618194" y="-17603"/>
                  <a:pt x="717419" y="44789"/>
                  <a:pt x="856488" y="0"/>
                </a:cubicBezTo>
                <a:cubicBezTo>
                  <a:pt x="995557" y="-44789"/>
                  <a:pt x="1202151" y="21908"/>
                  <a:pt x="1427480" y="0"/>
                </a:cubicBezTo>
                <a:cubicBezTo>
                  <a:pt x="1652809" y="-21908"/>
                  <a:pt x="1791775" y="53605"/>
                  <a:pt x="1998472" y="0"/>
                </a:cubicBezTo>
                <a:cubicBezTo>
                  <a:pt x="2205169" y="-53605"/>
                  <a:pt x="2232541" y="11476"/>
                  <a:pt x="2398166" y="0"/>
                </a:cubicBezTo>
                <a:cubicBezTo>
                  <a:pt x="2563791" y="-11476"/>
                  <a:pt x="2840825" y="41694"/>
                  <a:pt x="3083357" y="0"/>
                </a:cubicBezTo>
                <a:cubicBezTo>
                  <a:pt x="3325889" y="-41694"/>
                  <a:pt x="3531141" y="24681"/>
                  <a:pt x="3654349" y="0"/>
                </a:cubicBezTo>
                <a:cubicBezTo>
                  <a:pt x="3777557" y="-24681"/>
                  <a:pt x="4069286" y="64309"/>
                  <a:pt x="4225341" y="0"/>
                </a:cubicBezTo>
                <a:cubicBezTo>
                  <a:pt x="4381396" y="-64309"/>
                  <a:pt x="4618574" y="10073"/>
                  <a:pt x="4853432" y="0"/>
                </a:cubicBezTo>
                <a:cubicBezTo>
                  <a:pt x="5088290" y="-10073"/>
                  <a:pt x="5413348" y="40801"/>
                  <a:pt x="5709920" y="0"/>
                </a:cubicBezTo>
                <a:cubicBezTo>
                  <a:pt x="5737728" y="132343"/>
                  <a:pt x="5698705" y="289886"/>
                  <a:pt x="5709920" y="561384"/>
                </a:cubicBezTo>
                <a:cubicBezTo>
                  <a:pt x="5721135" y="832882"/>
                  <a:pt x="5678841" y="981854"/>
                  <a:pt x="5709920" y="1169551"/>
                </a:cubicBezTo>
                <a:cubicBezTo>
                  <a:pt x="5403922" y="1191126"/>
                  <a:pt x="5358730" y="1120744"/>
                  <a:pt x="5024730" y="1169551"/>
                </a:cubicBezTo>
                <a:cubicBezTo>
                  <a:pt x="4690730" y="1218358"/>
                  <a:pt x="4740998" y="1142931"/>
                  <a:pt x="4567936" y="1169551"/>
                </a:cubicBezTo>
                <a:cubicBezTo>
                  <a:pt x="4394874" y="1196171"/>
                  <a:pt x="4249638" y="1149021"/>
                  <a:pt x="4168242" y="1169551"/>
                </a:cubicBezTo>
                <a:cubicBezTo>
                  <a:pt x="4086846" y="1190081"/>
                  <a:pt x="3907427" y="1123734"/>
                  <a:pt x="3711448" y="1169551"/>
                </a:cubicBezTo>
                <a:cubicBezTo>
                  <a:pt x="3515469" y="1215368"/>
                  <a:pt x="3431904" y="1157722"/>
                  <a:pt x="3197555" y="1169551"/>
                </a:cubicBezTo>
                <a:cubicBezTo>
                  <a:pt x="2963206" y="1181380"/>
                  <a:pt x="2901008" y="1151750"/>
                  <a:pt x="2683662" y="1169551"/>
                </a:cubicBezTo>
                <a:cubicBezTo>
                  <a:pt x="2466316" y="1187352"/>
                  <a:pt x="2442497" y="1118555"/>
                  <a:pt x="2226869" y="1169551"/>
                </a:cubicBezTo>
                <a:cubicBezTo>
                  <a:pt x="2011241" y="1220547"/>
                  <a:pt x="1788998" y="1167224"/>
                  <a:pt x="1655877" y="1169551"/>
                </a:cubicBezTo>
                <a:cubicBezTo>
                  <a:pt x="1522756" y="1171878"/>
                  <a:pt x="1298659" y="1128052"/>
                  <a:pt x="1199083" y="1169551"/>
                </a:cubicBezTo>
                <a:cubicBezTo>
                  <a:pt x="1099507" y="1211050"/>
                  <a:pt x="917288" y="1120854"/>
                  <a:pt x="685190" y="1169551"/>
                </a:cubicBezTo>
                <a:cubicBezTo>
                  <a:pt x="453092" y="1218248"/>
                  <a:pt x="224230" y="1108532"/>
                  <a:pt x="0" y="1169551"/>
                </a:cubicBezTo>
                <a:cubicBezTo>
                  <a:pt x="-25424" y="1032104"/>
                  <a:pt x="12332" y="793812"/>
                  <a:pt x="0" y="573080"/>
                </a:cubicBezTo>
                <a:cubicBezTo>
                  <a:pt x="-12332" y="352348"/>
                  <a:pt x="64298" y="238024"/>
                  <a:pt x="0" y="0"/>
                </a:cubicBezTo>
                <a:close/>
              </a:path>
              <a:path w="5709920" h="1169551" stroke="0" extrusionOk="0">
                <a:moveTo>
                  <a:pt x="0" y="0"/>
                </a:moveTo>
                <a:cubicBezTo>
                  <a:pt x="203427" y="-47562"/>
                  <a:pt x="331809" y="42654"/>
                  <a:pt x="628091" y="0"/>
                </a:cubicBezTo>
                <a:cubicBezTo>
                  <a:pt x="924373" y="-42654"/>
                  <a:pt x="886094" y="58926"/>
                  <a:pt x="1141984" y="0"/>
                </a:cubicBezTo>
                <a:cubicBezTo>
                  <a:pt x="1397874" y="-58926"/>
                  <a:pt x="1379257" y="33153"/>
                  <a:pt x="1541678" y="0"/>
                </a:cubicBezTo>
                <a:cubicBezTo>
                  <a:pt x="1704099" y="-33153"/>
                  <a:pt x="1851987" y="5836"/>
                  <a:pt x="1998472" y="0"/>
                </a:cubicBezTo>
                <a:cubicBezTo>
                  <a:pt x="2144957" y="-5836"/>
                  <a:pt x="2331380" y="29915"/>
                  <a:pt x="2512365" y="0"/>
                </a:cubicBezTo>
                <a:cubicBezTo>
                  <a:pt x="2693350" y="-29915"/>
                  <a:pt x="2879193" y="13588"/>
                  <a:pt x="3197555" y="0"/>
                </a:cubicBezTo>
                <a:cubicBezTo>
                  <a:pt x="3515917" y="-13588"/>
                  <a:pt x="3693951" y="45731"/>
                  <a:pt x="3882746" y="0"/>
                </a:cubicBezTo>
                <a:cubicBezTo>
                  <a:pt x="4071541" y="-45731"/>
                  <a:pt x="4243266" y="38932"/>
                  <a:pt x="4396638" y="0"/>
                </a:cubicBezTo>
                <a:cubicBezTo>
                  <a:pt x="4550010" y="-38932"/>
                  <a:pt x="4761482" y="42664"/>
                  <a:pt x="4853432" y="0"/>
                </a:cubicBezTo>
                <a:cubicBezTo>
                  <a:pt x="4945382" y="-42664"/>
                  <a:pt x="5341552" y="62197"/>
                  <a:pt x="5709920" y="0"/>
                </a:cubicBezTo>
                <a:cubicBezTo>
                  <a:pt x="5748984" y="234680"/>
                  <a:pt x="5703815" y="312036"/>
                  <a:pt x="5709920" y="584776"/>
                </a:cubicBezTo>
                <a:cubicBezTo>
                  <a:pt x="5716025" y="857516"/>
                  <a:pt x="5662865" y="997760"/>
                  <a:pt x="5709920" y="1169551"/>
                </a:cubicBezTo>
                <a:cubicBezTo>
                  <a:pt x="5407305" y="1216551"/>
                  <a:pt x="5265641" y="1157612"/>
                  <a:pt x="5024730" y="1169551"/>
                </a:cubicBezTo>
                <a:cubicBezTo>
                  <a:pt x="4783819" y="1181490"/>
                  <a:pt x="4594323" y="1120824"/>
                  <a:pt x="4396638" y="1169551"/>
                </a:cubicBezTo>
                <a:cubicBezTo>
                  <a:pt x="4198953" y="1218278"/>
                  <a:pt x="4027147" y="1143276"/>
                  <a:pt x="3711448" y="1169551"/>
                </a:cubicBezTo>
                <a:cubicBezTo>
                  <a:pt x="3395749" y="1195826"/>
                  <a:pt x="3223880" y="1118846"/>
                  <a:pt x="3026258" y="1169551"/>
                </a:cubicBezTo>
                <a:cubicBezTo>
                  <a:pt x="2828636" y="1220256"/>
                  <a:pt x="2761900" y="1129998"/>
                  <a:pt x="2512365" y="1169551"/>
                </a:cubicBezTo>
                <a:cubicBezTo>
                  <a:pt x="2262830" y="1209104"/>
                  <a:pt x="2179492" y="1121445"/>
                  <a:pt x="1941373" y="1169551"/>
                </a:cubicBezTo>
                <a:cubicBezTo>
                  <a:pt x="1703254" y="1217657"/>
                  <a:pt x="1549078" y="1109622"/>
                  <a:pt x="1427480" y="1169551"/>
                </a:cubicBezTo>
                <a:cubicBezTo>
                  <a:pt x="1305882" y="1229480"/>
                  <a:pt x="1121653" y="1110777"/>
                  <a:pt x="856488" y="1169551"/>
                </a:cubicBezTo>
                <a:cubicBezTo>
                  <a:pt x="591323" y="1228325"/>
                  <a:pt x="302813" y="1097266"/>
                  <a:pt x="0" y="1169551"/>
                </a:cubicBezTo>
                <a:cubicBezTo>
                  <a:pt x="-72003" y="1007832"/>
                  <a:pt x="38413" y="812025"/>
                  <a:pt x="0" y="561384"/>
                </a:cubicBezTo>
                <a:cubicBezTo>
                  <a:pt x="-38413" y="310743"/>
                  <a:pt x="19820" y="225787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accent3"/>
            </a:solidFill>
            <a:extLst>
              <a:ext uri="{C807C97D-BFC1-408E-A445-0C87EB9F89A2}">
                <ask:lineSketchStyleProps xmlns:ask="http://schemas.microsoft.com/office/drawing/2018/sketchyshapes" sd="127748198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marL="285750" indent="-285750">
              <a:buClr>
                <a:schemeClr val="accent3"/>
              </a:buClr>
              <a:buFont typeface="Wingdings" panose="05000000000000000000" pitchFamily="2" charset="2"/>
              <a:buChar char="ü"/>
              <a:defRPr sz="1400">
                <a:latin typeface="+mj-lt"/>
              </a:defRPr>
            </a:lvl1pPr>
          </a:lstStyle>
          <a:p>
            <a:r>
              <a:rPr lang="fr-FR" dirty="0"/>
              <a:t>AHH</a:t>
            </a:r>
          </a:p>
          <a:p>
            <a:r>
              <a:rPr lang="fr-FR" dirty="0"/>
              <a:t>Bourses et indemnités versées au titre de la mobilité européenne</a:t>
            </a:r>
          </a:p>
          <a:p>
            <a:r>
              <a:rPr lang="fr-FR" dirty="0"/>
              <a:t>Pension alimentaire</a:t>
            </a:r>
          </a:p>
          <a:p>
            <a:r>
              <a:rPr lang="fr-FR" dirty="0"/>
              <a:t>Pension invalidité</a:t>
            </a:r>
          </a:p>
          <a:p>
            <a:r>
              <a:rPr lang="fr-FR" dirty="0"/>
              <a:t>…</a:t>
            </a:r>
          </a:p>
        </p:txBody>
      </p:sp>
      <p:cxnSp>
        <p:nvCxnSpPr>
          <p:cNvPr id="25" name="Connecteur droit avec flèche 24">
            <a:extLst>
              <a:ext uri="{FF2B5EF4-FFF2-40B4-BE49-F238E27FC236}">
                <a16:creationId xmlns:a16="http://schemas.microsoft.com/office/drawing/2014/main" id="{6A806543-9320-4AFC-AC33-3063FF28F365}"/>
              </a:ext>
            </a:extLst>
          </p:cNvPr>
          <p:cNvCxnSpPr>
            <a:cxnSpLocks/>
          </p:cNvCxnSpPr>
          <p:nvPr/>
        </p:nvCxnSpPr>
        <p:spPr>
          <a:xfrm flipH="1">
            <a:off x="5629346" y="3802248"/>
            <a:ext cx="2211" cy="805984"/>
          </a:xfrm>
          <a:prstGeom prst="straightConnector1">
            <a:avLst/>
          </a:prstGeom>
          <a:ln w="22225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>
            <a:extLst>
              <a:ext uri="{FF2B5EF4-FFF2-40B4-BE49-F238E27FC236}">
                <a16:creationId xmlns:a16="http://schemas.microsoft.com/office/drawing/2014/main" id="{E5AC0BCA-4F46-4B65-BAE5-6EEC9E0E970C}"/>
              </a:ext>
            </a:extLst>
          </p:cNvPr>
          <p:cNvCxnSpPr>
            <a:cxnSpLocks/>
          </p:cNvCxnSpPr>
          <p:nvPr/>
        </p:nvCxnSpPr>
        <p:spPr>
          <a:xfrm>
            <a:off x="5164089" y="3802248"/>
            <a:ext cx="465257" cy="4362"/>
          </a:xfrm>
          <a:prstGeom prst="straightConnector1">
            <a:avLst/>
          </a:prstGeom>
          <a:ln w="22225">
            <a:solidFill>
              <a:schemeClr val="accent3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Image 25" descr="Une image contenant texte, tableau blanc&#10;&#10;Description générée automatiquement">
            <a:extLst>
              <a:ext uri="{FF2B5EF4-FFF2-40B4-BE49-F238E27FC236}">
                <a16:creationId xmlns:a16="http://schemas.microsoft.com/office/drawing/2014/main" id="{74175668-E22C-4A51-870E-5C71153208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225" y="0"/>
            <a:ext cx="1826775" cy="1212389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CC458B84-9044-4671-BA60-F03F5D308D4A}"/>
              </a:ext>
            </a:extLst>
          </p:cNvPr>
          <p:cNvSpPr txBox="1"/>
          <p:nvPr/>
        </p:nvSpPr>
        <p:spPr>
          <a:xfrm>
            <a:off x="7730219" y="1452841"/>
            <a:ext cx="2316191" cy="1600438"/>
          </a:xfrm>
          <a:custGeom>
            <a:avLst/>
            <a:gdLst>
              <a:gd name="connsiteX0" fmla="*/ 0 w 2316191"/>
              <a:gd name="connsiteY0" fmla="*/ 0 h 1600438"/>
              <a:gd name="connsiteX1" fmla="*/ 602210 w 2316191"/>
              <a:gd name="connsiteY1" fmla="*/ 0 h 1600438"/>
              <a:gd name="connsiteX2" fmla="*/ 1134934 w 2316191"/>
              <a:gd name="connsiteY2" fmla="*/ 0 h 1600438"/>
              <a:gd name="connsiteX3" fmla="*/ 1713981 w 2316191"/>
              <a:gd name="connsiteY3" fmla="*/ 0 h 1600438"/>
              <a:gd name="connsiteX4" fmla="*/ 2316191 w 2316191"/>
              <a:gd name="connsiteY4" fmla="*/ 0 h 1600438"/>
              <a:gd name="connsiteX5" fmla="*/ 2316191 w 2316191"/>
              <a:gd name="connsiteY5" fmla="*/ 517475 h 1600438"/>
              <a:gd name="connsiteX6" fmla="*/ 2316191 w 2316191"/>
              <a:gd name="connsiteY6" fmla="*/ 1034950 h 1600438"/>
              <a:gd name="connsiteX7" fmla="*/ 2316191 w 2316191"/>
              <a:gd name="connsiteY7" fmla="*/ 1600438 h 1600438"/>
              <a:gd name="connsiteX8" fmla="*/ 1783467 w 2316191"/>
              <a:gd name="connsiteY8" fmla="*/ 1600438 h 1600438"/>
              <a:gd name="connsiteX9" fmla="*/ 1158096 w 2316191"/>
              <a:gd name="connsiteY9" fmla="*/ 1600438 h 1600438"/>
              <a:gd name="connsiteX10" fmla="*/ 579048 w 2316191"/>
              <a:gd name="connsiteY10" fmla="*/ 1600438 h 1600438"/>
              <a:gd name="connsiteX11" fmla="*/ 0 w 2316191"/>
              <a:gd name="connsiteY11" fmla="*/ 1600438 h 1600438"/>
              <a:gd name="connsiteX12" fmla="*/ 0 w 2316191"/>
              <a:gd name="connsiteY12" fmla="*/ 1050954 h 1600438"/>
              <a:gd name="connsiteX13" fmla="*/ 0 w 2316191"/>
              <a:gd name="connsiteY13" fmla="*/ 565488 h 1600438"/>
              <a:gd name="connsiteX14" fmla="*/ 0 w 2316191"/>
              <a:gd name="connsiteY14" fmla="*/ 0 h 1600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316191" h="1600438" fill="none" extrusionOk="0">
                <a:moveTo>
                  <a:pt x="0" y="0"/>
                </a:moveTo>
                <a:cubicBezTo>
                  <a:pt x="222897" y="-45717"/>
                  <a:pt x="342287" y="30969"/>
                  <a:pt x="602210" y="0"/>
                </a:cubicBezTo>
                <a:cubicBezTo>
                  <a:pt x="862133" y="-30969"/>
                  <a:pt x="1010276" y="38722"/>
                  <a:pt x="1134934" y="0"/>
                </a:cubicBezTo>
                <a:cubicBezTo>
                  <a:pt x="1259592" y="-38722"/>
                  <a:pt x="1430503" y="4050"/>
                  <a:pt x="1713981" y="0"/>
                </a:cubicBezTo>
                <a:cubicBezTo>
                  <a:pt x="1997459" y="-4050"/>
                  <a:pt x="2097539" y="46273"/>
                  <a:pt x="2316191" y="0"/>
                </a:cubicBezTo>
                <a:cubicBezTo>
                  <a:pt x="2341340" y="139511"/>
                  <a:pt x="2286311" y="295244"/>
                  <a:pt x="2316191" y="517475"/>
                </a:cubicBezTo>
                <a:cubicBezTo>
                  <a:pt x="2346071" y="739707"/>
                  <a:pt x="2287010" y="832855"/>
                  <a:pt x="2316191" y="1034950"/>
                </a:cubicBezTo>
                <a:cubicBezTo>
                  <a:pt x="2345372" y="1237045"/>
                  <a:pt x="2284752" y="1344305"/>
                  <a:pt x="2316191" y="1600438"/>
                </a:cubicBezTo>
                <a:cubicBezTo>
                  <a:pt x="2058181" y="1626725"/>
                  <a:pt x="1994978" y="1549853"/>
                  <a:pt x="1783467" y="1600438"/>
                </a:cubicBezTo>
                <a:cubicBezTo>
                  <a:pt x="1571956" y="1651023"/>
                  <a:pt x="1318522" y="1543417"/>
                  <a:pt x="1158096" y="1600438"/>
                </a:cubicBezTo>
                <a:cubicBezTo>
                  <a:pt x="997670" y="1657459"/>
                  <a:pt x="857406" y="1537128"/>
                  <a:pt x="579048" y="1600438"/>
                </a:cubicBezTo>
                <a:cubicBezTo>
                  <a:pt x="300690" y="1663748"/>
                  <a:pt x="267967" y="1591657"/>
                  <a:pt x="0" y="1600438"/>
                </a:cubicBezTo>
                <a:cubicBezTo>
                  <a:pt x="-20555" y="1414349"/>
                  <a:pt x="23637" y="1277156"/>
                  <a:pt x="0" y="1050954"/>
                </a:cubicBezTo>
                <a:cubicBezTo>
                  <a:pt x="-23637" y="824752"/>
                  <a:pt x="32359" y="700096"/>
                  <a:pt x="0" y="565488"/>
                </a:cubicBezTo>
                <a:cubicBezTo>
                  <a:pt x="-32359" y="430880"/>
                  <a:pt x="25088" y="277136"/>
                  <a:pt x="0" y="0"/>
                </a:cubicBezTo>
                <a:close/>
              </a:path>
              <a:path w="2316191" h="1600438" stroke="0" extrusionOk="0">
                <a:moveTo>
                  <a:pt x="0" y="0"/>
                </a:moveTo>
                <a:cubicBezTo>
                  <a:pt x="264715" y="-17542"/>
                  <a:pt x="370983" y="45887"/>
                  <a:pt x="532724" y="0"/>
                </a:cubicBezTo>
                <a:cubicBezTo>
                  <a:pt x="694465" y="-45887"/>
                  <a:pt x="907852" y="59066"/>
                  <a:pt x="1065448" y="0"/>
                </a:cubicBezTo>
                <a:cubicBezTo>
                  <a:pt x="1223044" y="-59066"/>
                  <a:pt x="1360139" y="4084"/>
                  <a:pt x="1598172" y="0"/>
                </a:cubicBezTo>
                <a:cubicBezTo>
                  <a:pt x="1836205" y="-4084"/>
                  <a:pt x="2082267" y="51421"/>
                  <a:pt x="2316191" y="0"/>
                </a:cubicBezTo>
                <a:cubicBezTo>
                  <a:pt x="2334269" y="123458"/>
                  <a:pt x="2277503" y="374554"/>
                  <a:pt x="2316191" y="517475"/>
                </a:cubicBezTo>
                <a:cubicBezTo>
                  <a:pt x="2354879" y="660397"/>
                  <a:pt x="2270887" y="874853"/>
                  <a:pt x="2316191" y="1066959"/>
                </a:cubicBezTo>
                <a:cubicBezTo>
                  <a:pt x="2361495" y="1259065"/>
                  <a:pt x="2261757" y="1490072"/>
                  <a:pt x="2316191" y="1600438"/>
                </a:cubicBezTo>
                <a:cubicBezTo>
                  <a:pt x="2123617" y="1662422"/>
                  <a:pt x="1990744" y="1541306"/>
                  <a:pt x="1783467" y="1600438"/>
                </a:cubicBezTo>
                <a:cubicBezTo>
                  <a:pt x="1576190" y="1659570"/>
                  <a:pt x="1412029" y="1570798"/>
                  <a:pt x="1181257" y="1600438"/>
                </a:cubicBezTo>
                <a:cubicBezTo>
                  <a:pt x="950485" y="1630078"/>
                  <a:pt x="750804" y="1541784"/>
                  <a:pt x="579048" y="1600438"/>
                </a:cubicBezTo>
                <a:cubicBezTo>
                  <a:pt x="407292" y="1659092"/>
                  <a:pt x="126393" y="1566644"/>
                  <a:pt x="0" y="1600438"/>
                </a:cubicBezTo>
                <a:cubicBezTo>
                  <a:pt x="-41824" y="1479200"/>
                  <a:pt x="20311" y="1256802"/>
                  <a:pt x="0" y="1098967"/>
                </a:cubicBezTo>
                <a:cubicBezTo>
                  <a:pt x="-20311" y="941132"/>
                  <a:pt x="63012" y="710955"/>
                  <a:pt x="0" y="533479"/>
                </a:cubicBezTo>
                <a:cubicBezTo>
                  <a:pt x="-63012" y="356003"/>
                  <a:pt x="58764" y="26608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accent3"/>
            </a:solidFill>
            <a:extLst>
              <a:ext uri="{C807C97D-BFC1-408E-A445-0C87EB9F89A2}">
                <ask:lineSketchStyleProps xmlns:ask="http://schemas.microsoft.com/office/drawing/2018/sketchyshapes" sd="158366252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marL="285750" indent="-285750">
              <a:buClr>
                <a:schemeClr val="accent3"/>
              </a:buClr>
              <a:buFont typeface="Wingdings" panose="05000000000000000000" pitchFamily="2" charset="2"/>
              <a:buChar char="ü"/>
              <a:defRPr sz="1400">
                <a:latin typeface="+mj-lt"/>
              </a:defRPr>
            </a:lvl1pPr>
          </a:lstStyle>
          <a:p>
            <a:pPr marL="0" indent="0">
              <a:buNone/>
            </a:pPr>
            <a:r>
              <a:rPr lang="fr-FR" dirty="0"/>
              <a:t>ARE, ASS, E2C, formation pro, dont les rémunérations prévues dans le cadre des projets PIC (100% inclusion, Prépa-apprentissage, Réfugiés)</a:t>
            </a:r>
          </a:p>
        </p:txBody>
      </p:sp>
      <p:cxnSp>
        <p:nvCxnSpPr>
          <p:cNvPr id="29" name="Connecteur droit avec flèche 28">
            <a:extLst>
              <a:ext uri="{FF2B5EF4-FFF2-40B4-BE49-F238E27FC236}">
                <a16:creationId xmlns:a16="http://schemas.microsoft.com/office/drawing/2014/main" id="{638823DD-0818-46BD-84C1-377DA2AB76A1}"/>
              </a:ext>
            </a:extLst>
          </p:cNvPr>
          <p:cNvCxnSpPr>
            <a:cxnSpLocks/>
          </p:cNvCxnSpPr>
          <p:nvPr/>
        </p:nvCxnSpPr>
        <p:spPr>
          <a:xfrm>
            <a:off x="7232067" y="1774288"/>
            <a:ext cx="422301" cy="0"/>
          </a:xfrm>
          <a:prstGeom prst="straightConnector1">
            <a:avLst/>
          </a:prstGeom>
          <a:ln w="22225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>
            <a:extLst>
              <a:ext uri="{FF2B5EF4-FFF2-40B4-BE49-F238E27FC236}">
                <a16:creationId xmlns:a16="http://schemas.microsoft.com/office/drawing/2014/main" id="{90B58E4C-82A1-444B-8E95-323D2F163E35}"/>
              </a:ext>
            </a:extLst>
          </p:cNvPr>
          <p:cNvCxnSpPr>
            <a:cxnSpLocks/>
          </p:cNvCxnSpPr>
          <p:nvPr/>
        </p:nvCxnSpPr>
        <p:spPr>
          <a:xfrm>
            <a:off x="5102032" y="2459428"/>
            <a:ext cx="432299" cy="0"/>
          </a:xfrm>
          <a:prstGeom prst="straightConnector1">
            <a:avLst/>
          </a:prstGeom>
          <a:ln w="22225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 : coins arrondis 32">
            <a:extLst>
              <a:ext uri="{FF2B5EF4-FFF2-40B4-BE49-F238E27FC236}">
                <a16:creationId xmlns:a16="http://schemas.microsoft.com/office/drawing/2014/main" id="{5D3AD97B-4105-45E2-87F5-2ABA67CA94FD}"/>
              </a:ext>
            </a:extLst>
          </p:cNvPr>
          <p:cNvSpPr/>
          <p:nvPr/>
        </p:nvSpPr>
        <p:spPr>
          <a:xfrm rot="21026515">
            <a:off x="9643520" y="2256323"/>
            <a:ext cx="2265134" cy="907887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fr-FR" sz="1400" dirty="0">
                <a:latin typeface="+mj-lt"/>
              </a:rPr>
              <a:t>= Alloc CEJ – </a:t>
            </a:r>
            <a:r>
              <a:rPr lang="fr-FR" sz="1400" dirty="0" err="1">
                <a:latin typeface="+mj-lt"/>
              </a:rPr>
              <a:t>rému</a:t>
            </a:r>
            <a:r>
              <a:rPr lang="fr-FR" sz="1400" dirty="0">
                <a:latin typeface="+mj-lt"/>
              </a:rPr>
              <a:t> citées sans que l’allocation puisse devenir négative</a:t>
            </a:r>
            <a:endParaRPr lang="fr-FR" sz="1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1682E0D2-F799-4FC2-9E96-5D1ECD9228BA}"/>
              </a:ext>
            </a:extLst>
          </p:cNvPr>
          <p:cNvSpPr txBox="1"/>
          <p:nvPr/>
        </p:nvSpPr>
        <p:spPr>
          <a:xfrm>
            <a:off x="5604439" y="2231342"/>
            <a:ext cx="1597458" cy="523220"/>
          </a:xfrm>
          <a:custGeom>
            <a:avLst/>
            <a:gdLst>
              <a:gd name="connsiteX0" fmla="*/ 0 w 1597458"/>
              <a:gd name="connsiteY0" fmla="*/ 0 h 523220"/>
              <a:gd name="connsiteX1" fmla="*/ 500537 w 1597458"/>
              <a:gd name="connsiteY1" fmla="*/ 0 h 523220"/>
              <a:gd name="connsiteX2" fmla="*/ 1064972 w 1597458"/>
              <a:gd name="connsiteY2" fmla="*/ 0 h 523220"/>
              <a:gd name="connsiteX3" fmla="*/ 1597458 w 1597458"/>
              <a:gd name="connsiteY3" fmla="*/ 0 h 523220"/>
              <a:gd name="connsiteX4" fmla="*/ 1597458 w 1597458"/>
              <a:gd name="connsiteY4" fmla="*/ 523220 h 523220"/>
              <a:gd name="connsiteX5" fmla="*/ 1033023 w 1597458"/>
              <a:gd name="connsiteY5" fmla="*/ 523220 h 523220"/>
              <a:gd name="connsiteX6" fmla="*/ 516511 w 1597458"/>
              <a:gd name="connsiteY6" fmla="*/ 523220 h 523220"/>
              <a:gd name="connsiteX7" fmla="*/ 0 w 1597458"/>
              <a:gd name="connsiteY7" fmla="*/ 523220 h 523220"/>
              <a:gd name="connsiteX8" fmla="*/ 0 w 1597458"/>
              <a:gd name="connsiteY8" fmla="*/ 0 h 523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97458" h="523220" fill="none" extrusionOk="0">
                <a:moveTo>
                  <a:pt x="0" y="0"/>
                </a:moveTo>
                <a:cubicBezTo>
                  <a:pt x="142885" y="-7110"/>
                  <a:pt x="282533" y="27837"/>
                  <a:pt x="500537" y="0"/>
                </a:cubicBezTo>
                <a:cubicBezTo>
                  <a:pt x="718541" y="-27837"/>
                  <a:pt x="945818" y="21863"/>
                  <a:pt x="1064972" y="0"/>
                </a:cubicBezTo>
                <a:cubicBezTo>
                  <a:pt x="1184126" y="-21863"/>
                  <a:pt x="1359325" y="33681"/>
                  <a:pt x="1597458" y="0"/>
                </a:cubicBezTo>
                <a:cubicBezTo>
                  <a:pt x="1607977" y="112499"/>
                  <a:pt x="1551026" y="274398"/>
                  <a:pt x="1597458" y="523220"/>
                </a:cubicBezTo>
                <a:cubicBezTo>
                  <a:pt x="1477633" y="537675"/>
                  <a:pt x="1216937" y="466119"/>
                  <a:pt x="1033023" y="523220"/>
                </a:cubicBezTo>
                <a:cubicBezTo>
                  <a:pt x="849109" y="580321"/>
                  <a:pt x="699974" y="498377"/>
                  <a:pt x="516511" y="523220"/>
                </a:cubicBezTo>
                <a:cubicBezTo>
                  <a:pt x="333048" y="548063"/>
                  <a:pt x="208494" y="522807"/>
                  <a:pt x="0" y="523220"/>
                </a:cubicBezTo>
                <a:cubicBezTo>
                  <a:pt x="-47893" y="303831"/>
                  <a:pt x="27191" y="141027"/>
                  <a:pt x="0" y="0"/>
                </a:cubicBezTo>
                <a:close/>
              </a:path>
              <a:path w="1597458" h="523220" stroke="0" extrusionOk="0">
                <a:moveTo>
                  <a:pt x="0" y="0"/>
                </a:moveTo>
                <a:cubicBezTo>
                  <a:pt x="129424" y="-20413"/>
                  <a:pt x="400104" y="11"/>
                  <a:pt x="500537" y="0"/>
                </a:cubicBezTo>
                <a:cubicBezTo>
                  <a:pt x="600970" y="-11"/>
                  <a:pt x="779478" y="57163"/>
                  <a:pt x="1001074" y="0"/>
                </a:cubicBezTo>
                <a:cubicBezTo>
                  <a:pt x="1222670" y="-57163"/>
                  <a:pt x="1358349" y="18763"/>
                  <a:pt x="1597458" y="0"/>
                </a:cubicBezTo>
                <a:cubicBezTo>
                  <a:pt x="1606158" y="163696"/>
                  <a:pt x="1560592" y="336317"/>
                  <a:pt x="1597458" y="523220"/>
                </a:cubicBezTo>
                <a:cubicBezTo>
                  <a:pt x="1406479" y="542759"/>
                  <a:pt x="1273403" y="495263"/>
                  <a:pt x="1064972" y="523220"/>
                </a:cubicBezTo>
                <a:cubicBezTo>
                  <a:pt x="856541" y="551177"/>
                  <a:pt x="724581" y="516206"/>
                  <a:pt x="548461" y="523220"/>
                </a:cubicBezTo>
                <a:cubicBezTo>
                  <a:pt x="372341" y="530234"/>
                  <a:pt x="119044" y="474195"/>
                  <a:pt x="0" y="523220"/>
                </a:cubicBezTo>
                <a:cubicBezTo>
                  <a:pt x="-10412" y="337552"/>
                  <a:pt x="6941" y="231837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accent3"/>
            </a:solidFill>
            <a:extLst>
              <a:ext uri="{C807C97D-BFC1-408E-A445-0C87EB9F89A2}">
                <ask:lineSketchStyleProps xmlns:ask="http://schemas.microsoft.com/office/drawing/2018/sketchyshapes" sd="158366252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marL="285750" indent="-285750">
              <a:buClr>
                <a:schemeClr val="accent3"/>
              </a:buClr>
              <a:buFont typeface="Wingdings" panose="05000000000000000000" pitchFamily="2" charset="2"/>
              <a:buChar char="ü"/>
              <a:defRPr sz="1400">
                <a:latin typeface="+mj-lt"/>
              </a:defRPr>
            </a:lvl1pPr>
          </a:lstStyle>
          <a:p>
            <a:pPr marL="0" indent="0">
              <a:buNone/>
            </a:pPr>
            <a:r>
              <a:rPr lang="fr-FR" dirty="0"/>
              <a:t>Ressources d’activité, IJSS…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DDEB3749-CFEC-42CE-8214-DB5347883AB9}"/>
              </a:ext>
            </a:extLst>
          </p:cNvPr>
          <p:cNvSpPr txBox="1"/>
          <p:nvPr/>
        </p:nvSpPr>
        <p:spPr>
          <a:xfrm rot="20846928">
            <a:off x="11744682" y="1837891"/>
            <a:ext cx="6205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200" b="1" dirty="0">
                <a:solidFill>
                  <a:schemeClr val="accent3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6759261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2258F77E-3926-4896-A24E-9267992F6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>
                <a:solidFill>
                  <a:schemeClr val="accent3"/>
                </a:solidFill>
              </a:rPr>
              <a:t>Gouvernance</a:t>
            </a:r>
          </a:p>
        </p:txBody>
      </p:sp>
      <p:sp>
        <p:nvSpPr>
          <p:cNvPr id="6" name="Espace réservé du numéro de diapositive 2">
            <a:extLst>
              <a:ext uri="{FF2B5EF4-FFF2-40B4-BE49-F238E27FC236}">
                <a16:creationId xmlns:a16="http://schemas.microsoft.com/office/drawing/2014/main" id="{C27829E0-07EB-4163-9E7F-332D3BA516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1541" y="6583923"/>
            <a:ext cx="1390459" cy="269069"/>
          </a:xfrm>
        </p:spPr>
        <p:txBody>
          <a:bodyPr/>
          <a:lstStyle/>
          <a:p>
            <a:fld id="{F102985D-F9A3-4B17-932C-845B2E7BF71C}" type="slidenum">
              <a:rPr lang="fr-FR" smtClean="0"/>
              <a:pPr/>
              <a:t>17</a:t>
            </a:fld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525C80D6-55EE-4C14-BB6D-B202A6AABE1C}"/>
              </a:ext>
            </a:extLst>
          </p:cNvPr>
          <p:cNvSpPr txBox="1"/>
          <p:nvPr/>
        </p:nvSpPr>
        <p:spPr>
          <a:xfrm>
            <a:off x="1104092" y="2049742"/>
            <a:ext cx="9486509" cy="46115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fr-FR" dirty="0"/>
              <a:t>Aux niveaux </a:t>
            </a:r>
            <a:r>
              <a:rPr lang="fr-FR" b="1" dirty="0">
                <a:solidFill>
                  <a:schemeClr val="accent1"/>
                </a:solidFill>
              </a:rPr>
              <a:t>national</a:t>
            </a:r>
            <a:r>
              <a:rPr lang="fr-FR" dirty="0"/>
              <a:t>, </a:t>
            </a:r>
            <a:r>
              <a:rPr lang="fr-FR" b="1" dirty="0">
                <a:solidFill>
                  <a:schemeClr val="accent1"/>
                </a:solidFill>
              </a:rPr>
              <a:t>régional</a:t>
            </a:r>
            <a:r>
              <a:rPr lang="fr-FR" dirty="0"/>
              <a:t>, </a:t>
            </a:r>
            <a:r>
              <a:rPr lang="fr-FR" b="1" dirty="0">
                <a:solidFill>
                  <a:schemeClr val="accent1"/>
                </a:solidFill>
              </a:rPr>
              <a:t>départemental</a:t>
            </a:r>
            <a:r>
              <a:rPr lang="fr-FR" dirty="0"/>
              <a:t> et éventuellement </a:t>
            </a:r>
            <a:r>
              <a:rPr lang="fr-FR" b="1" dirty="0">
                <a:solidFill>
                  <a:schemeClr val="accent1"/>
                </a:solidFill>
              </a:rPr>
              <a:t>infra-départemental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fr-FR" dirty="0"/>
              <a:t>Pilotage par le ministère du travail (</a:t>
            </a:r>
            <a:r>
              <a:rPr lang="fr-FR" b="1" dirty="0">
                <a:solidFill>
                  <a:schemeClr val="accent1"/>
                </a:solidFill>
              </a:rPr>
              <a:t>DGEFP, DREETS, DDETS</a:t>
            </a:r>
            <a:r>
              <a:rPr lang="fr-FR" dirty="0"/>
              <a:t>)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fr-FR" dirty="0"/>
              <a:t>Instances existantes (</a:t>
            </a:r>
            <a:r>
              <a:rPr lang="fr-FR" dirty="0" err="1"/>
              <a:t>Crefop</a:t>
            </a:r>
            <a:r>
              <a:rPr lang="fr-FR" dirty="0"/>
              <a:t>, SPER, SPED…) ou nouvelles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fr-FR" dirty="0"/>
              <a:t>Avec</a:t>
            </a:r>
          </a:p>
          <a:p>
            <a:pPr marL="742950" lvl="1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fr-FR" dirty="0"/>
              <a:t>Pôle Emploi</a:t>
            </a:r>
          </a:p>
          <a:p>
            <a:pPr marL="742950" lvl="1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fr-FR" dirty="0"/>
              <a:t>Missions Locales</a:t>
            </a:r>
          </a:p>
          <a:p>
            <a:pPr marL="742950" lvl="1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fr-FR" dirty="0"/>
              <a:t>Porteurs d’actions structurantes</a:t>
            </a:r>
          </a:p>
          <a:p>
            <a:pPr marL="742950" lvl="1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fr-FR" dirty="0"/>
              <a:t>Représentant de la société civile et du monde de l’entreprise</a:t>
            </a:r>
          </a:p>
          <a:p>
            <a:pPr marL="742950" lvl="1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fr-FR" dirty="0"/>
              <a:t>Autres représentations locales: Région, rectorat, ARS…</a:t>
            </a:r>
          </a:p>
          <a:p>
            <a:pPr marL="742950" lvl="1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fr-FR" dirty="0"/>
              <a:t>…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fr-FR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D2A8618-E567-49F5-BAA9-AA20A2F91E7E}"/>
              </a:ext>
            </a:extLst>
          </p:cNvPr>
          <p:cNvSpPr/>
          <p:nvPr/>
        </p:nvSpPr>
        <p:spPr>
          <a:xfrm>
            <a:off x="1104092" y="1445113"/>
            <a:ext cx="9486509" cy="544247"/>
          </a:xfrm>
          <a:prstGeom prst="rect">
            <a:avLst/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+mj-lt"/>
              </a:rPr>
              <a:t>Suivi de déploiement, pilotage,  coordination, cohérence, régulation…</a:t>
            </a:r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BAF0E26D-E12C-49FD-A9E7-FA38E7A7C9AB}"/>
              </a:ext>
            </a:extLst>
          </p:cNvPr>
          <p:cNvSpPr/>
          <p:nvPr/>
        </p:nvSpPr>
        <p:spPr>
          <a:xfrm rot="21026515">
            <a:off x="9919325" y="3277947"/>
            <a:ext cx="1553493" cy="955207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>
                <a:latin typeface="+mj-lt"/>
              </a:rPr>
              <a:t>En cours de mise en place</a:t>
            </a:r>
            <a:endParaRPr lang="fr-FR" sz="2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Parenthèse fermante 1">
            <a:extLst>
              <a:ext uri="{FF2B5EF4-FFF2-40B4-BE49-F238E27FC236}">
                <a16:creationId xmlns:a16="http://schemas.microsoft.com/office/drawing/2014/main" id="{0C7505EC-7A93-4A52-8BC7-64980D6DE6BA}"/>
              </a:ext>
            </a:extLst>
          </p:cNvPr>
          <p:cNvSpPr/>
          <p:nvPr/>
        </p:nvSpPr>
        <p:spPr>
          <a:xfrm>
            <a:off x="6996418" y="4605556"/>
            <a:ext cx="1392573" cy="1325461"/>
          </a:xfrm>
          <a:prstGeom prst="rightBracket">
            <a:avLst/>
          </a:prstGeom>
          <a:ln w="317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3"/>
              </a:solidFill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627B1845-BD82-4A50-820B-83C208597786}"/>
              </a:ext>
            </a:extLst>
          </p:cNvPr>
          <p:cNvSpPr txBox="1"/>
          <p:nvPr/>
        </p:nvSpPr>
        <p:spPr>
          <a:xfrm>
            <a:off x="8492448" y="4914343"/>
            <a:ext cx="17905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chemeClr val="accent3"/>
                </a:solidFill>
                <a:latin typeface="+mj-lt"/>
              </a:rPr>
              <a:t>Place des partenaires</a:t>
            </a:r>
          </a:p>
        </p:txBody>
      </p:sp>
      <p:pic>
        <p:nvPicPr>
          <p:cNvPr id="14" name="Image 13" descr="Une image contenant texte, tableau blanc&#10;&#10;Description générée automatiquement">
            <a:extLst>
              <a:ext uri="{FF2B5EF4-FFF2-40B4-BE49-F238E27FC236}">
                <a16:creationId xmlns:a16="http://schemas.microsoft.com/office/drawing/2014/main" id="{C5225260-0811-424A-8EAA-44E6A4E2AD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225" y="0"/>
            <a:ext cx="1826775" cy="1212389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51C5C5A4-5190-4B63-8934-F6EB14526515}"/>
              </a:ext>
            </a:extLst>
          </p:cNvPr>
          <p:cNvSpPr txBox="1"/>
          <p:nvPr/>
        </p:nvSpPr>
        <p:spPr>
          <a:xfrm>
            <a:off x="0" y="6565833"/>
            <a:ext cx="158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2">
                    <a:lumMod val="75000"/>
                  </a:schemeClr>
                </a:solidFill>
              </a:rPr>
              <a:t>12 avril 2022</a:t>
            </a:r>
          </a:p>
        </p:txBody>
      </p:sp>
    </p:spTree>
    <p:extLst>
      <p:ext uri="{BB962C8B-B14F-4D97-AF65-F5344CB8AC3E}">
        <p14:creationId xmlns:p14="http://schemas.microsoft.com/office/powerpoint/2010/main" val="19571413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&#10;&#10;Description générée automatiquement">
            <a:extLst>
              <a:ext uri="{FF2B5EF4-FFF2-40B4-BE49-F238E27FC236}">
                <a16:creationId xmlns:a16="http://schemas.microsoft.com/office/drawing/2014/main" id="{21795E61-92B8-4A1E-A98C-7A175E81E60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4592" y="222567"/>
            <a:ext cx="5819775" cy="5762625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EFC20E60-22D6-438E-A85B-88C014B0686D}"/>
              </a:ext>
            </a:extLst>
          </p:cNvPr>
          <p:cNvSpPr txBox="1"/>
          <p:nvPr/>
        </p:nvSpPr>
        <p:spPr>
          <a:xfrm>
            <a:off x="0" y="6565833"/>
            <a:ext cx="158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2">
                    <a:lumMod val="75000"/>
                  </a:schemeClr>
                </a:solidFill>
              </a:rPr>
              <a:t>12 avril 2022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73920A5A-F458-4551-848F-151532F7521F}"/>
              </a:ext>
            </a:extLst>
          </p:cNvPr>
          <p:cNvSpPr/>
          <p:nvPr/>
        </p:nvSpPr>
        <p:spPr>
          <a:xfrm>
            <a:off x="1471995" y="2258157"/>
            <a:ext cx="1080000" cy="108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1B4789E-6119-4581-92DF-D0723A7F8DC2}"/>
              </a:ext>
            </a:extLst>
          </p:cNvPr>
          <p:cNvSpPr txBox="1"/>
          <p:nvPr/>
        </p:nvSpPr>
        <p:spPr>
          <a:xfrm>
            <a:off x="660400" y="4184275"/>
            <a:ext cx="18456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accent3"/>
                </a:solidFill>
              </a:rPr>
              <a:t>Vos questions dans le chat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C6A90BAB-9D8B-4D4B-B310-87751A42D99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22030" t="22666" r="21318" b="19143"/>
          <a:stretch/>
        </p:blipFill>
        <p:spPr>
          <a:xfrm>
            <a:off x="2777384" y="4139036"/>
            <a:ext cx="786565" cy="646331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585C55BE-F071-4F29-8EE6-D00CDCDE15ED}"/>
              </a:ext>
            </a:extLst>
          </p:cNvPr>
          <p:cNvSpPr txBox="1"/>
          <p:nvPr/>
        </p:nvSpPr>
        <p:spPr>
          <a:xfrm>
            <a:off x="614476" y="2222597"/>
            <a:ext cx="52527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fr-FR" b="1" dirty="0">
                <a:solidFill>
                  <a:schemeClr val="accent1"/>
                </a:solidFill>
              </a:rPr>
              <a:t>Présentation du CEJ</a:t>
            </a:r>
          </a:p>
          <a:p>
            <a:pPr marL="342900" indent="-342900">
              <a:buFont typeface="+mj-lt"/>
              <a:buAutoNum type="arabicPeriod"/>
            </a:pPr>
            <a:r>
              <a:rPr lang="fr-FR" b="1" dirty="0">
                <a:solidFill>
                  <a:schemeClr val="accent3"/>
                </a:solidFill>
              </a:rPr>
              <a:t>Un séminaire en fin d’année</a:t>
            </a:r>
          </a:p>
          <a:p>
            <a:pPr marL="342900" indent="-342900">
              <a:buFont typeface="+mj-lt"/>
              <a:buAutoNum type="arabicPeriod"/>
            </a:pPr>
            <a:r>
              <a:rPr lang="fr-FR" b="1" dirty="0">
                <a:solidFill>
                  <a:schemeClr val="accent1"/>
                </a:solidFill>
              </a:rPr>
              <a:t>Contacter le réseau des Missions Locales</a:t>
            </a:r>
          </a:p>
          <a:p>
            <a:pPr marL="342900" indent="-342900">
              <a:buFont typeface="+mj-lt"/>
              <a:buAutoNum type="arabicPeriod"/>
            </a:pPr>
            <a:r>
              <a:rPr lang="fr-FR" b="1" dirty="0">
                <a:solidFill>
                  <a:schemeClr val="accent1"/>
                </a:solidFill>
              </a:rPr>
              <a:t>Questions – réponses</a:t>
            </a:r>
          </a:p>
        </p:txBody>
      </p:sp>
      <p:sp>
        <p:nvSpPr>
          <p:cNvPr id="11" name="Flèche : gauche 10">
            <a:extLst>
              <a:ext uri="{FF2B5EF4-FFF2-40B4-BE49-F238E27FC236}">
                <a16:creationId xmlns:a16="http://schemas.microsoft.com/office/drawing/2014/main" id="{ED7B2C94-0AC3-4C04-BC6D-98612936A0FA}"/>
              </a:ext>
            </a:extLst>
          </p:cNvPr>
          <p:cNvSpPr/>
          <p:nvPr/>
        </p:nvSpPr>
        <p:spPr>
          <a:xfrm>
            <a:off x="4322794" y="2600381"/>
            <a:ext cx="1310640" cy="182880"/>
          </a:xfrm>
          <a:prstGeom prst="lef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55484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4">
            <a:extLst>
              <a:ext uri="{FF2B5EF4-FFF2-40B4-BE49-F238E27FC236}">
                <a16:creationId xmlns:a16="http://schemas.microsoft.com/office/drawing/2014/main" id="{F70D3F63-8E4A-478E-A8DB-A4D1BC13A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8023" y="296730"/>
            <a:ext cx="8232611" cy="998103"/>
          </a:xfrm>
        </p:spPr>
        <p:txBody>
          <a:bodyPr>
            <a:normAutofit/>
          </a:bodyPr>
          <a:lstStyle/>
          <a:p>
            <a:r>
              <a:rPr lang="fr-FR" b="1" dirty="0">
                <a:solidFill>
                  <a:schemeClr val="accent3"/>
                </a:solidFill>
              </a:rPr>
              <a:t>Séminaire professionnel Missions Locales avec les partenaires du CEJ</a:t>
            </a:r>
          </a:p>
        </p:txBody>
      </p:sp>
      <p:pic>
        <p:nvPicPr>
          <p:cNvPr id="7" name="Image 6" descr="Une image contenant texte, personne, signe, orange&#10;&#10;Description générée automatiquement">
            <a:extLst>
              <a:ext uri="{FF2B5EF4-FFF2-40B4-BE49-F238E27FC236}">
                <a16:creationId xmlns:a16="http://schemas.microsoft.com/office/drawing/2014/main" id="{ECEA5329-586F-4A6C-8E6E-06194427D8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76523"/>
            <a:ext cx="12192000" cy="3048000"/>
          </a:xfrm>
          <a:prstGeom prst="rect">
            <a:avLst/>
          </a:prstGeom>
        </p:spPr>
      </p:pic>
      <p:sp>
        <p:nvSpPr>
          <p:cNvPr id="8" name="Espace réservé du numéro de diapositive 2">
            <a:extLst>
              <a:ext uri="{FF2B5EF4-FFF2-40B4-BE49-F238E27FC236}">
                <a16:creationId xmlns:a16="http://schemas.microsoft.com/office/drawing/2014/main" id="{528228B5-D931-4C49-9F69-F97D0A6614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1541" y="6583923"/>
            <a:ext cx="1390459" cy="269069"/>
          </a:xfrm>
        </p:spPr>
        <p:txBody>
          <a:bodyPr/>
          <a:lstStyle/>
          <a:p>
            <a:fld id="{F102985D-F9A3-4B17-932C-845B2E7BF71C}" type="slidenum">
              <a:rPr lang="fr-FR" smtClean="0"/>
              <a:pPr/>
              <a:t>19</a:t>
            </a:fld>
            <a:endParaRPr lang="fr-FR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4B56846C-B1EA-4AB7-A389-BA18DCDD9FF8}"/>
              </a:ext>
            </a:extLst>
          </p:cNvPr>
          <p:cNvSpPr txBox="1"/>
          <p:nvPr/>
        </p:nvSpPr>
        <p:spPr>
          <a:xfrm>
            <a:off x="0" y="6565833"/>
            <a:ext cx="158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2">
                    <a:lumMod val="75000"/>
                  </a:schemeClr>
                </a:solidFill>
              </a:rPr>
              <a:t>12 avril 2022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919252B7-21B1-4BC7-A994-8A324165E4B2}"/>
              </a:ext>
            </a:extLst>
          </p:cNvPr>
          <p:cNvSpPr txBox="1"/>
          <p:nvPr/>
        </p:nvSpPr>
        <p:spPr>
          <a:xfrm>
            <a:off x="1257913" y="2121748"/>
            <a:ext cx="96761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accent2"/>
                </a:solidFill>
              </a:rPr>
              <a:t>Echanges </a:t>
            </a:r>
            <a:r>
              <a:rPr lang="fr-FR" dirty="0"/>
              <a:t>entre</a:t>
            </a:r>
            <a:r>
              <a:rPr lang="fr-FR" b="1" dirty="0">
                <a:solidFill>
                  <a:schemeClr val="accent2"/>
                </a:solidFill>
              </a:rPr>
              <a:t> professionnels </a:t>
            </a:r>
            <a:r>
              <a:rPr lang="fr-FR" dirty="0"/>
              <a:t>du CEJ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fr-FR" dirty="0"/>
              <a:t>Les directions et les conseillers en charge de l’accompagnement CEJ en Missions Locales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fr-FR" dirty="0"/>
              <a:t>Les partenaires des solutions structurantes mobilisables dans le cadre du CEJ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fr-FR" dirty="0"/>
              <a:t>Les autres partenaires orientation, formation, emploi, alternance, engagement…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269FC33A-127A-4D46-9600-FECE732F5F9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71968" y="1438920"/>
            <a:ext cx="710598" cy="682828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33F3B2D1-0DB3-4B79-9EC4-7813FD61CACC}"/>
              </a:ext>
            </a:extLst>
          </p:cNvPr>
          <p:cNvSpPr txBox="1"/>
          <p:nvPr/>
        </p:nvSpPr>
        <p:spPr>
          <a:xfrm>
            <a:off x="1257913" y="1593365"/>
            <a:ext cx="2042069" cy="3739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accent2"/>
                </a:solidFill>
              </a:rPr>
              <a:t>Fin 2022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6F04F822-5330-42A2-9792-8238FAAF88B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42911" y="2228671"/>
            <a:ext cx="568712" cy="83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6938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&#10;&#10;Description générée automatiquement">
            <a:extLst>
              <a:ext uri="{FF2B5EF4-FFF2-40B4-BE49-F238E27FC236}">
                <a16:creationId xmlns:a16="http://schemas.microsoft.com/office/drawing/2014/main" id="{21795E61-92B8-4A1E-A98C-7A175E81E60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4592" y="222567"/>
            <a:ext cx="5819775" cy="5762625"/>
          </a:xfrm>
          <a:prstGeom prst="rect">
            <a:avLst/>
          </a:prstGeom>
        </p:spPr>
      </p:pic>
      <p:sp>
        <p:nvSpPr>
          <p:cNvPr id="5" name="Titre 3">
            <a:extLst>
              <a:ext uri="{FF2B5EF4-FFF2-40B4-BE49-F238E27FC236}">
                <a16:creationId xmlns:a16="http://schemas.microsoft.com/office/drawing/2014/main" id="{C3B8B45B-CF29-42CE-B7A3-0E1E2D51B9D9}"/>
              </a:ext>
            </a:extLst>
          </p:cNvPr>
          <p:cNvSpPr txBox="1">
            <a:spLocks/>
          </p:cNvSpPr>
          <p:nvPr/>
        </p:nvSpPr>
        <p:spPr>
          <a:xfrm>
            <a:off x="258286" y="1651996"/>
            <a:ext cx="5837714" cy="3554008"/>
          </a:xfrm>
          <a:prstGeom prst="rect">
            <a:avLst/>
          </a:prstGeom>
          <a:noFill/>
          <a:ln w="3175" cmpd="sng">
            <a:noFill/>
          </a:ln>
        </p:spPr>
        <p:txBody>
          <a:bodyPr vert="horz" wrap="square" lIns="0" tIns="0" rIns="0" bIns="0" rtlCol="0" anchor="b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kern="1200" baseline="0">
                <a:solidFill>
                  <a:schemeClr val="accent1"/>
                </a:solidFill>
                <a:latin typeface="Arial"/>
                <a:ea typeface="+mj-ea"/>
                <a:cs typeface="Arial"/>
              </a:defRPr>
            </a:lvl1pPr>
          </a:lstStyle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fr-FR" sz="1800" b="1" dirty="0">
                <a:solidFill>
                  <a:schemeClr val="accent2"/>
                </a:solidFill>
              </a:rPr>
              <a:t>INTRODUCTION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fr-FR" sz="1800" b="1" dirty="0">
                <a:solidFill>
                  <a:schemeClr val="accent3"/>
                </a:solidFill>
              </a:rPr>
              <a:t>Frédéric LECLERC, </a:t>
            </a:r>
            <a:r>
              <a:rPr lang="fr-FR" sz="1800" dirty="0">
                <a:solidFill>
                  <a:schemeClr val="accent3"/>
                </a:solidFill>
              </a:rPr>
              <a:t>DREETS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fr-FR" sz="1800" dirty="0">
                <a:solidFill>
                  <a:schemeClr val="accent3"/>
                </a:solidFill>
              </a:rPr>
              <a:t>Chef du Service Emploi, Adjoint au Chef de Pôle 3E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fr-FR" sz="1800" b="1" dirty="0">
                <a:solidFill>
                  <a:schemeClr val="accent3"/>
                </a:solidFill>
              </a:rPr>
              <a:t>Juliette LINGET, </a:t>
            </a:r>
            <a:r>
              <a:rPr lang="fr-FR" sz="1800" dirty="0">
                <a:solidFill>
                  <a:schemeClr val="accent3"/>
                </a:solidFill>
              </a:rPr>
              <a:t>ARML, Directrice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fr-FR" sz="1800" dirty="0">
              <a:solidFill>
                <a:schemeClr val="accent3"/>
              </a:solidFill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fr-FR" sz="1800" b="1" dirty="0">
                <a:solidFill>
                  <a:schemeClr val="accent2"/>
                </a:solidFill>
              </a:rPr>
              <a:t>PRESENTATION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fr-FR" sz="1800" b="1" dirty="0">
                <a:solidFill>
                  <a:schemeClr val="accent3"/>
                </a:solidFill>
              </a:rPr>
              <a:t>Sylvanie JAUBERT</a:t>
            </a:r>
            <a:r>
              <a:rPr lang="fr-FR" sz="1800" dirty="0">
                <a:solidFill>
                  <a:schemeClr val="accent3"/>
                </a:solidFill>
              </a:rPr>
              <a:t>, ARML, chargée de mission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endParaRPr lang="fr-FR" sz="1800" dirty="0">
              <a:solidFill>
                <a:schemeClr val="accent3"/>
              </a:solidFill>
            </a:endParaRP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fr-FR" sz="1800" b="1" dirty="0">
                <a:solidFill>
                  <a:schemeClr val="accent2"/>
                </a:solidFill>
              </a:rPr>
              <a:t>SUIVI DES QUESTIONS ET TEMPS D’ECHANGE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EFC20E60-22D6-438E-A85B-88C014B0686D}"/>
              </a:ext>
            </a:extLst>
          </p:cNvPr>
          <p:cNvSpPr txBox="1"/>
          <p:nvPr/>
        </p:nvSpPr>
        <p:spPr>
          <a:xfrm>
            <a:off x="0" y="6565833"/>
            <a:ext cx="158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2">
                    <a:lumMod val="75000"/>
                  </a:schemeClr>
                </a:solidFill>
              </a:rPr>
              <a:t>12 avril 2022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4531DB14-AE4F-423E-BE74-AC65E992A1D6}"/>
              </a:ext>
            </a:extLst>
          </p:cNvPr>
          <p:cNvSpPr txBox="1"/>
          <p:nvPr/>
        </p:nvSpPr>
        <p:spPr>
          <a:xfrm>
            <a:off x="694050" y="5307845"/>
            <a:ext cx="52333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accent3"/>
                </a:solidFill>
                <a:latin typeface="Arial"/>
                <a:ea typeface="+mj-ea"/>
                <a:cs typeface="Arial"/>
              </a:rPr>
              <a:t>Equipe ARML </a:t>
            </a:r>
          </a:p>
          <a:p>
            <a:pPr algn="ctr"/>
            <a:r>
              <a:rPr lang="fr-FR" dirty="0">
                <a:solidFill>
                  <a:schemeClr val="accent3"/>
                </a:solidFill>
                <a:latin typeface="Arial"/>
                <a:ea typeface="+mj-ea"/>
                <a:cs typeface="Arial"/>
              </a:rPr>
              <a:t>Stéphanie BOIX, Valérie CABANNE, Michèle CHOMEL, Michel JULITA, Adrien LUSINCHI</a:t>
            </a:r>
          </a:p>
        </p:txBody>
      </p:sp>
    </p:spTree>
    <p:extLst>
      <p:ext uri="{BB962C8B-B14F-4D97-AF65-F5344CB8AC3E}">
        <p14:creationId xmlns:p14="http://schemas.microsoft.com/office/powerpoint/2010/main" val="41042712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&#10;&#10;Description générée automatiquement">
            <a:extLst>
              <a:ext uri="{FF2B5EF4-FFF2-40B4-BE49-F238E27FC236}">
                <a16:creationId xmlns:a16="http://schemas.microsoft.com/office/drawing/2014/main" id="{21795E61-92B8-4A1E-A98C-7A175E81E60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4592" y="222567"/>
            <a:ext cx="5819775" cy="5762625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EFC20E60-22D6-438E-A85B-88C014B0686D}"/>
              </a:ext>
            </a:extLst>
          </p:cNvPr>
          <p:cNvSpPr txBox="1"/>
          <p:nvPr/>
        </p:nvSpPr>
        <p:spPr>
          <a:xfrm>
            <a:off x="0" y="6565833"/>
            <a:ext cx="158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2">
                    <a:lumMod val="75000"/>
                  </a:schemeClr>
                </a:solidFill>
              </a:rPr>
              <a:t>12 avril 2022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73920A5A-F458-4551-848F-151532F7521F}"/>
              </a:ext>
            </a:extLst>
          </p:cNvPr>
          <p:cNvSpPr/>
          <p:nvPr/>
        </p:nvSpPr>
        <p:spPr>
          <a:xfrm>
            <a:off x="1471995" y="2258157"/>
            <a:ext cx="1080000" cy="108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1B4789E-6119-4581-92DF-D0723A7F8DC2}"/>
              </a:ext>
            </a:extLst>
          </p:cNvPr>
          <p:cNvSpPr txBox="1"/>
          <p:nvPr/>
        </p:nvSpPr>
        <p:spPr>
          <a:xfrm>
            <a:off x="660400" y="4184275"/>
            <a:ext cx="18456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accent3"/>
                </a:solidFill>
              </a:rPr>
              <a:t>Vos questions dans le chat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C6A90BAB-9D8B-4D4B-B310-87751A42D99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22030" t="22666" r="21318" b="19143"/>
          <a:stretch/>
        </p:blipFill>
        <p:spPr>
          <a:xfrm>
            <a:off x="2777384" y="4139036"/>
            <a:ext cx="786565" cy="646331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585C55BE-F071-4F29-8EE6-D00CDCDE15ED}"/>
              </a:ext>
            </a:extLst>
          </p:cNvPr>
          <p:cNvSpPr txBox="1"/>
          <p:nvPr/>
        </p:nvSpPr>
        <p:spPr>
          <a:xfrm>
            <a:off x="660400" y="2279769"/>
            <a:ext cx="52527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fr-FR" b="1" dirty="0">
                <a:solidFill>
                  <a:schemeClr val="accent1"/>
                </a:solidFill>
              </a:rPr>
              <a:t>Présentation du CEJ</a:t>
            </a:r>
          </a:p>
          <a:p>
            <a:pPr marL="342900" indent="-342900">
              <a:buFont typeface="+mj-lt"/>
              <a:buAutoNum type="arabicPeriod"/>
            </a:pPr>
            <a:r>
              <a:rPr lang="fr-FR" b="1" dirty="0">
                <a:solidFill>
                  <a:schemeClr val="accent1"/>
                </a:solidFill>
              </a:rPr>
              <a:t>Un séminaire en fin d’année</a:t>
            </a:r>
          </a:p>
          <a:p>
            <a:pPr marL="342900" indent="-342900">
              <a:buFont typeface="+mj-lt"/>
              <a:buAutoNum type="arabicPeriod"/>
            </a:pPr>
            <a:r>
              <a:rPr lang="fr-FR" b="1" dirty="0">
                <a:solidFill>
                  <a:schemeClr val="accent3"/>
                </a:solidFill>
              </a:rPr>
              <a:t>Contacter le réseau des Missions Locales</a:t>
            </a:r>
          </a:p>
          <a:p>
            <a:pPr marL="342900" indent="-342900">
              <a:buFont typeface="+mj-lt"/>
              <a:buAutoNum type="arabicPeriod"/>
            </a:pPr>
            <a:r>
              <a:rPr lang="fr-FR" b="1" dirty="0">
                <a:solidFill>
                  <a:schemeClr val="accent1"/>
                </a:solidFill>
              </a:rPr>
              <a:t>Questions – réponses</a:t>
            </a:r>
          </a:p>
        </p:txBody>
      </p:sp>
      <p:sp>
        <p:nvSpPr>
          <p:cNvPr id="11" name="Flèche : gauche 10">
            <a:extLst>
              <a:ext uri="{FF2B5EF4-FFF2-40B4-BE49-F238E27FC236}">
                <a16:creationId xmlns:a16="http://schemas.microsoft.com/office/drawing/2014/main" id="{ED7B2C94-0AC3-4C04-BC6D-98612936A0FA}"/>
              </a:ext>
            </a:extLst>
          </p:cNvPr>
          <p:cNvSpPr/>
          <p:nvPr/>
        </p:nvSpPr>
        <p:spPr>
          <a:xfrm>
            <a:off x="5674106" y="2934383"/>
            <a:ext cx="421894" cy="154258"/>
          </a:xfrm>
          <a:prstGeom prst="lef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18307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4">
            <a:extLst>
              <a:ext uri="{FF2B5EF4-FFF2-40B4-BE49-F238E27FC236}">
                <a16:creationId xmlns:a16="http://schemas.microsoft.com/office/drawing/2014/main" id="{45B3A322-FD43-4511-9892-DA58CC449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8023" y="296730"/>
            <a:ext cx="8232611" cy="998103"/>
          </a:xfrm>
        </p:spPr>
        <p:txBody>
          <a:bodyPr>
            <a:normAutofit/>
          </a:bodyPr>
          <a:lstStyle/>
          <a:p>
            <a:r>
              <a:rPr lang="fr-FR" b="1" dirty="0">
                <a:solidFill>
                  <a:schemeClr val="accent3"/>
                </a:solidFill>
              </a:rPr>
              <a:t>Contacter la ou les Missions Locales</a:t>
            </a:r>
          </a:p>
        </p:txBody>
      </p:sp>
      <p:sp>
        <p:nvSpPr>
          <p:cNvPr id="10" name="Espace réservé du numéro de diapositive 2">
            <a:extLst>
              <a:ext uri="{FF2B5EF4-FFF2-40B4-BE49-F238E27FC236}">
                <a16:creationId xmlns:a16="http://schemas.microsoft.com/office/drawing/2014/main" id="{5FE44FC0-14FC-46AC-8982-AAEBCA604F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1541" y="6583923"/>
            <a:ext cx="1390459" cy="269069"/>
          </a:xfrm>
        </p:spPr>
        <p:txBody>
          <a:bodyPr/>
          <a:lstStyle/>
          <a:p>
            <a:fld id="{F102985D-F9A3-4B17-932C-845B2E7BF71C}" type="slidenum">
              <a:rPr lang="fr-FR" smtClean="0"/>
              <a:pPr/>
              <a:t>21</a:t>
            </a:fld>
            <a:endParaRPr lang="fr-FR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8A5B8E5D-3B1B-4C18-962A-5CEAE77C568E}"/>
              </a:ext>
            </a:extLst>
          </p:cNvPr>
          <p:cNvSpPr txBox="1"/>
          <p:nvPr/>
        </p:nvSpPr>
        <p:spPr>
          <a:xfrm>
            <a:off x="0" y="6565833"/>
            <a:ext cx="158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2">
                    <a:lumMod val="75000"/>
                  </a:schemeClr>
                </a:solidFill>
              </a:rPr>
              <a:t>12 avril 2022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44B2B554-062A-4C6B-9F9B-BC447745A0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583"/>
          <a:stretch/>
        </p:blipFill>
        <p:spPr>
          <a:xfrm>
            <a:off x="294638" y="1474152"/>
            <a:ext cx="5390198" cy="4600575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6444D854-704D-4BA0-A4BF-CA31EFE70B30}"/>
              </a:ext>
            </a:extLst>
          </p:cNvPr>
          <p:cNvSpPr txBox="1"/>
          <p:nvPr/>
        </p:nvSpPr>
        <p:spPr>
          <a:xfrm>
            <a:off x="6507165" y="3142177"/>
            <a:ext cx="44297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En </a:t>
            </a:r>
            <a:r>
              <a:rPr lang="fr-FR" b="1" dirty="0">
                <a:solidFill>
                  <a:schemeClr val="accent3"/>
                </a:solidFill>
              </a:rPr>
              <a:t>2021</a:t>
            </a:r>
            <a:r>
              <a:rPr lang="fr-FR" dirty="0"/>
              <a:t>, en </a:t>
            </a:r>
            <a:r>
              <a:rPr lang="fr-FR" b="1" dirty="0">
                <a:solidFill>
                  <a:schemeClr val="accent3"/>
                </a:solidFill>
              </a:rPr>
              <a:t>Occitanie</a:t>
            </a:r>
            <a:r>
              <a:rPr lang="fr-FR" dirty="0"/>
              <a:t> :</a:t>
            </a:r>
          </a:p>
          <a:p>
            <a:endParaRPr lang="fr-FR" dirty="0"/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fr-FR" b="1" dirty="0">
                <a:solidFill>
                  <a:schemeClr val="accent1"/>
                </a:solidFill>
              </a:rPr>
              <a:t>43 526 </a:t>
            </a:r>
            <a:r>
              <a:rPr lang="fr-FR" dirty="0"/>
              <a:t>jeunes en </a:t>
            </a:r>
            <a:r>
              <a:rPr lang="fr-FR" b="1" dirty="0">
                <a:solidFill>
                  <a:schemeClr val="accent2"/>
                </a:solidFill>
              </a:rPr>
              <a:t>1</a:t>
            </a:r>
            <a:r>
              <a:rPr lang="fr-FR" b="1" baseline="30000" dirty="0">
                <a:solidFill>
                  <a:schemeClr val="accent2"/>
                </a:solidFill>
              </a:rPr>
              <a:t>er</a:t>
            </a:r>
            <a:r>
              <a:rPr lang="fr-FR" b="1" dirty="0">
                <a:solidFill>
                  <a:schemeClr val="accent2"/>
                </a:solidFill>
              </a:rPr>
              <a:t> accueil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fr-FR" b="1" dirty="0">
                <a:solidFill>
                  <a:schemeClr val="accent1"/>
                </a:solidFill>
              </a:rPr>
              <a:t>113 776 </a:t>
            </a:r>
            <a:r>
              <a:rPr lang="fr-FR" dirty="0"/>
              <a:t>jeunes </a:t>
            </a:r>
            <a:r>
              <a:rPr lang="fr-FR" b="1" dirty="0">
                <a:solidFill>
                  <a:schemeClr val="accent2"/>
                </a:solidFill>
              </a:rPr>
              <a:t>accompagnés</a:t>
            </a:r>
          </a:p>
          <a:p>
            <a:endParaRPr lang="fr-F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b="1" dirty="0">
                <a:solidFill>
                  <a:schemeClr val="accent1"/>
                </a:solidFill>
              </a:rPr>
              <a:t>70</a:t>
            </a:r>
            <a:r>
              <a:rPr lang="fr-FR" dirty="0"/>
              <a:t> </a:t>
            </a:r>
            <a:r>
              <a:rPr lang="fr-FR" b="1" dirty="0">
                <a:solidFill>
                  <a:schemeClr val="accent1"/>
                </a:solidFill>
              </a:rPr>
              <a:t>057</a:t>
            </a:r>
            <a:r>
              <a:rPr lang="fr-FR" dirty="0"/>
              <a:t> situations d’</a:t>
            </a:r>
            <a:r>
              <a:rPr lang="fr-FR" b="1" dirty="0">
                <a:solidFill>
                  <a:schemeClr val="accent2"/>
                </a:solidFill>
              </a:rPr>
              <a:t>emploi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b="1" dirty="0">
                <a:solidFill>
                  <a:schemeClr val="accent1"/>
                </a:solidFill>
              </a:rPr>
              <a:t>21</a:t>
            </a:r>
            <a:r>
              <a:rPr lang="fr-FR" dirty="0"/>
              <a:t> </a:t>
            </a:r>
            <a:r>
              <a:rPr lang="fr-FR" b="1" dirty="0">
                <a:solidFill>
                  <a:schemeClr val="accent1"/>
                </a:solidFill>
              </a:rPr>
              <a:t>928</a:t>
            </a:r>
            <a:r>
              <a:rPr lang="fr-FR" dirty="0"/>
              <a:t> situations de </a:t>
            </a:r>
            <a:r>
              <a:rPr lang="fr-FR" b="1" dirty="0">
                <a:solidFill>
                  <a:schemeClr val="accent2"/>
                </a:solidFill>
              </a:rPr>
              <a:t>formation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b="1" dirty="0">
                <a:solidFill>
                  <a:schemeClr val="accent1"/>
                </a:solidFill>
              </a:rPr>
              <a:t>8</a:t>
            </a:r>
            <a:r>
              <a:rPr lang="fr-FR" dirty="0"/>
              <a:t> </a:t>
            </a:r>
            <a:r>
              <a:rPr lang="fr-FR" b="1" dirty="0">
                <a:solidFill>
                  <a:schemeClr val="accent1"/>
                </a:solidFill>
              </a:rPr>
              <a:t>865</a:t>
            </a:r>
            <a:r>
              <a:rPr lang="fr-FR" dirty="0"/>
              <a:t> situation d’</a:t>
            </a:r>
            <a:r>
              <a:rPr lang="fr-FR" b="1" dirty="0">
                <a:solidFill>
                  <a:schemeClr val="accent2"/>
                </a:solidFill>
              </a:rPr>
              <a:t>alternance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b="1" dirty="0">
                <a:solidFill>
                  <a:schemeClr val="accent1"/>
                </a:solidFill>
              </a:rPr>
              <a:t>1 914 </a:t>
            </a:r>
            <a:r>
              <a:rPr lang="fr-FR" dirty="0"/>
              <a:t>jeunes en </a:t>
            </a:r>
            <a:r>
              <a:rPr lang="fr-FR" b="1" dirty="0">
                <a:solidFill>
                  <a:schemeClr val="accent2"/>
                </a:solidFill>
              </a:rPr>
              <a:t>Service</a:t>
            </a:r>
            <a:r>
              <a:rPr lang="fr-FR" dirty="0"/>
              <a:t> </a:t>
            </a:r>
            <a:r>
              <a:rPr lang="fr-FR" b="1" dirty="0">
                <a:solidFill>
                  <a:schemeClr val="accent2"/>
                </a:solidFill>
              </a:rPr>
              <a:t>Civique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531A25BF-B258-4B58-8C2A-A2D7A488EB9D}"/>
              </a:ext>
            </a:extLst>
          </p:cNvPr>
          <p:cNvSpPr txBox="1"/>
          <p:nvPr/>
        </p:nvSpPr>
        <p:spPr>
          <a:xfrm>
            <a:off x="6507165" y="1474152"/>
            <a:ext cx="42889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Un réseau fortement mobilisé sur </a:t>
            </a:r>
            <a:r>
              <a:rPr lang="fr-FR" b="1" dirty="0">
                <a:solidFill>
                  <a:schemeClr val="accent3"/>
                </a:solidFill>
              </a:rPr>
              <a:t>l’accompagnement global </a:t>
            </a:r>
            <a:r>
              <a:rPr lang="fr-FR" dirty="0"/>
              <a:t>des jeunes de 16 à 25 ans (jusqu’à 30 ans pour les jeunes en situation de handicap)</a:t>
            </a:r>
          </a:p>
        </p:txBody>
      </p:sp>
    </p:spTree>
    <p:extLst>
      <p:ext uri="{BB962C8B-B14F-4D97-AF65-F5344CB8AC3E}">
        <p14:creationId xmlns:p14="http://schemas.microsoft.com/office/powerpoint/2010/main" val="13384816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4">
            <a:extLst>
              <a:ext uri="{FF2B5EF4-FFF2-40B4-BE49-F238E27FC236}">
                <a16:creationId xmlns:a16="http://schemas.microsoft.com/office/drawing/2014/main" id="{45B3A322-FD43-4511-9892-DA58CC449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8023" y="296730"/>
            <a:ext cx="8232611" cy="998103"/>
          </a:xfrm>
        </p:spPr>
        <p:txBody>
          <a:bodyPr>
            <a:normAutofit/>
          </a:bodyPr>
          <a:lstStyle/>
          <a:p>
            <a:r>
              <a:rPr lang="fr-FR" b="1" dirty="0">
                <a:solidFill>
                  <a:schemeClr val="accent3"/>
                </a:solidFill>
              </a:rPr>
              <a:t>Contacter la ou les Missions Locales</a:t>
            </a:r>
          </a:p>
        </p:txBody>
      </p:sp>
      <p:sp>
        <p:nvSpPr>
          <p:cNvPr id="8" name="Sous-titre 2">
            <a:extLst>
              <a:ext uri="{FF2B5EF4-FFF2-40B4-BE49-F238E27FC236}">
                <a16:creationId xmlns:a16="http://schemas.microsoft.com/office/drawing/2014/main" id="{DFFD6CB6-43EB-43A2-BEDC-CDD6304A53EB}"/>
              </a:ext>
            </a:extLst>
          </p:cNvPr>
          <p:cNvSpPr txBox="1">
            <a:spLocks/>
          </p:cNvSpPr>
          <p:nvPr/>
        </p:nvSpPr>
        <p:spPr>
          <a:xfrm>
            <a:off x="178118" y="2010353"/>
            <a:ext cx="3174682" cy="35268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Clr>
                <a:srgbClr val="EB8B2D"/>
              </a:buClr>
              <a:buFont typeface="Wingdings" panose="05000000000000000000" pitchFamily="2" charset="2"/>
              <a:buChar char="ü"/>
            </a:pPr>
            <a:r>
              <a:rPr lang="fr-FR" sz="2000" b="1" dirty="0">
                <a:solidFill>
                  <a:schemeClr val="accent2"/>
                </a:solidFill>
              </a:rPr>
              <a:t>26</a:t>
            </a:r>
            <a:r>
              <a:rPr lang="fr-FR" sz="2000" dirty="0">
                <a:ea typeface="Futura Medium" charset="0"/>
                <a:cs typeface="Futura Medium" charset="0"/>
              </a:rPr>
              <a:t> Missions Locales </a:t>
            </a:r>
            <a:r>
              <a:rPr lang="fr-FR" sz="2000" dirty="0"/>
              <a:t>constituées en associations indépendantes présidées par des élus locaux</a:t>
            </a:r>
          </a:p>
          <a:p>
            <a:pPr marL="342900" indent="-342900">
              <a:buClr>
                <a:srgbClr val="EB8B2D"/>
              </a:buClr>
              <a:buFont typeface="Wingdings" panose="05000000000000000000" pitchFamily="2" charset="2"/>
              <a:buChar char="ü"/>
            </a:pPr>
            <a:r>
              <a:rPr lang="fr-FR" sz="2000" b="1" dirty="0">
                <a:solidFill>
                  <a:schemeClr val="accent2"/>
                </a:solidFill>
              </a:rPr>
              <a:t>600</a:t>
            </a:r>
            <a:r>
              <a:rPr lang="fr-FR" sz="2000" dirty="0">
                <a:ea typeface="Futura Medium" charset="0"/>
                <a:cs typeface="Futura Medium" charset="0"/>
              </a:rPr>
              <a:t> points d’accueil, sur tout le territoire</a:t>
            </a:r>
          </a:p>
          <a:p>
            <a:pPr marL="342900" indent="-342900">
              <a:buClr>
                <a:srgbClr val="EB8B2D"/>
              </a:buClr>
              <a:buFont typeface="Wingdings" panose="05000000000000000000" pitchFamily="2" charset="2"/>
              <a:buChar char="ü"/>
            </a:pPr>
            <a:r>
              <a:rPr lang="fr-FR" sz="2000" b="1" dirty="0">
                <a:solidFill>
                  <a:schemeClr val="accent2"/>
                </a:solidFill>
              </a:rPr>
              <a:t>1 200 </a:t>
            </a:r>
            <a:r>
              <a:rPr lang="fr-FR" sz="2000" dirty="0">
                <a:ea typeface="Futura Medium" charset="0"/>
                <a:cs typeface="Futura Medium" charset="0"/>
              </a:rPr>
              <a:t>professionnels</a:t>
            </a:r>
          </a:p>
          <a:p>
            <a:pPr marL="342900" indent="-342900">
              <a:buClr>
                <a:srgbClr val="EB8B2D"/>
              </a:buClr>
              <a:buFont typeface="Wingdings" panose="05000000000000000000" pitchFamily="2" charset="2"/>
              <a:buChar char="ü"/>
            </a:pPr>
            <a:r>
              <a:rPr lang="fr-FR" sz="2000" b="1" dirty="0">
                <a:solidFill>
                  <a:schemeClr val="accent2"/>
                </a:solidFill>
                <a:ea typeface="Futura Medium" charset="0"/>
                <a:cs typeface="Futura Medium" charset="0"/>
              </a:rPr>
              <a:t>1</a:t>
            </a:r>
            <a:r>
              <a:rPr lang="fr-FR" sz="2000" dirty="0">
                <a:ea typeface="Futura Medium" charset="0"/>
                <a:cs typeface="Futura Medium" charset="0"/>
              </a:rPr>
              <a:t> animation régionale</a:t>
            </a:r>
          </a:p>
        </p:txBody>
      </p:sp>
      <p:sp>
        <p:nvSpPr>
          <p:cNvPr id="10" name="Espace réservé du numéro de diapositive 2">
            <a:extLst>
              <a:ext uri="{FF2B5EF4-FFF2-40B4-BE49-F238E27FC236}">
                <a16:creationId xmlns:a16="http://schemas.microsoft.com/office/drawing/2014/main" id="{50A3AC35-7365-4048-96A0-51C45047E1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1541" y="6583923"/>
            <a:ext cx="1390459" cy="269069"/>
          </a:xfrm>
        </p:spPr>
        <p:txBody>
          <a:bodyPr/>
          <a:lstStyle/>
          <a:p>
            <a:fld id="{F102985D-F9A3-4B17-932C-845B2E7BF71C}" type="slidenum">
              <a:rPr lang="fr-FR" smtClean="0"/>
              <a:pPr/>
              <a:t>22</a:t>
            </a:fld>
            <a:endParaRPr lang="fr-FR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AB74F7C7-57C2-4BF8-A7CD-15D3955ECA99}"/>
              </a:ext>
            </a:extLst>
          </p:cNvPr>
          <p:cNvSpPr txBox="1"/>
          <p:nvPr/>
        </p:nvSpPr>
        <p:spPr>
          <a:xfrm>
            <a:off x="0" y="6565833"/>
            <a:ext cx="158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2">
                    <a:lumMod val="75000"/>
                  </a:schemeClr>
                </a:solidFill>
              </a:rPr>
              <a:t>12 avril 2022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6A72F9B-B27F-4237-B873-DEFFC0C68E1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187874" y="955865"/>
            <a:ext cx="8917448" cy="6003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9746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 descr="Une image contenant carte&#10;&#10;Description générée automatiquement">
            <a:extLst>
              <a:ext uri="{FF2B5EF4-FFF2-40B4-BE49-F238E27FC236}">
                <a16:creationId xmlns:a16="http://schemas.microsoft.com/office/drawing/2014/main" id="{4282BCC9-205A-4764-96D5-F40965C8A4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022" y="2631792"/>
            <a:ext cx="7343775" cy="3038475"/>
          </a:xfrm>
          <a:prstGeom prst="rect">
            <a:avLst/>
          </a:prstGeom>
        </p:spPr>
      </p:pic>
      <p:sp>
        <p:nvSpPr>
          <p:cNvPr id="5" name="Titre 4">
            <a:extLst>
              <a:ext uri="{FF2B5EF4-FFF2-40B4-BE49-F238E27FC236}">
                <a16:creationId xmlns:a16="http://schemas.microsoft.com/office/drawing/2014/main" id="{2258F77E-3926-4896-A24E-9267992F6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>
                <a:solidFill>
                  <a:schemeClr val="accent3"/>
                </a:solidFill>
              </a:rPr>
              <a:t>Contacter la ou les Missions Locales</a:t>
            </a:r>
          </a:p>
        </p:txBody>
      </p:sp>
      <p:sp>
        <p:nvSpPr>
          <p:cNvPr id="6" name="Espace réservé du numéro de diapositive 2">
            <a:extLst>
              <a:ext uri="{FF2B5EF4-FFF2-40B4-BE49-F238E27FC236}">
                <a16:creationId xmlns:a16="http://schemas.microsoft.com/office/drawing/2014/main" id="{C27829E0-07EB-4163-9E7F-332D3BA516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1541" y="6583923"/>
            <a:ext cx="1390459" cy="269069"/>
          </a:xfrm>
        </p:spPr>
        <p:txBody>
          <a:bodyPr/>
          <a:lstStyle/>
          <a:p>
            <a:fld id="{F102985D-F9A3-4B17-932C-845B2E7BF71C}" type="slidenum">
              <a:rPr lang="fr-FR" smtClean="0"/>
              <a:pPr/>
              <a:t>23</a:t>
            </a:fld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3C3603D0-C6DB-41F0-83F6-1F331ADCCB3F}"/>
              </a:ext>
            </a:extLst>
          </p:cNvPr>
          <p:cNvSpPr txBox="1"/>
          <p:nvPr/>
        </p:nvSpPr>
        <p:spPr>
          <a:xfrm>
            <a:off x="3860148" y="1760732"/>
            <a:ext cx="663259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chemeClr val="accent2"/>
                </a:solidFill>
                <a:latin typeface="Arial"/>
                <a:ea typeface="+mj-ea"/>
                <a:cs typeface="Arial"/>
              </a:rPr>
              <a:t>Site internet du réseau des Missions Locales d’Occitanie</a:t>
            </a:r>
          </a:p>
        </p:txBody>
      </p:sp>
      <p:pic>
        <p:nvPicPr>
          <p:cNvPr id="14" name="Graphique 13" descr="Ligne fléchée : incurvée dans le sens des aiguilles d’une montre avec un remplissage uni">
            <a:extLst>
              <a:ext uri="{FF2B5EF4-FFF2-40B4-BE49-F238E27FC236}">
                <a16:creationId xmlns:a16="http://schemas.microsoft.com/office/drawing/2014/main" id="{74A51BD5-4678-474F-9FA0-C1DFDDE6CE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7007737">
            <a:off x="6643617" y="2488050"/>
            <a:ext cx="1510465" cy="2127365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5F73B969-E64D-44FA-8BC9-11422454DD6E}"/>
              </a:ext>
            </a:extLst>
          </p:cNvPr>
          <p:cNvSpPr txBox="1"/>
          <p:nvPr/>
        </p:nvSpPr>
        <p:spPr>
          <a:xfrm>
            <a:off x="4983001" y="2092258"/>
            <a:ext cx="44626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solidFill>
                  <a:schemeClr val="accent3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https://www.missionslocalesoccitanie.org/</a:t>
            </a:r>
            <a:r>
              <a:rPr lang="fr-FR" dirty="0">
                <a:solidFill>
                  <a:schemeClr val="accent3"/>
                </a:solidFill>
              </a:rPr>
              <a:t>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F50569C-9090-448C-884F-240F9F6890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9128" y="2569620"/>
            <a:ext cx="3100647" cy="3100647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DF722ADF-3A64-44D5-A459-296031A4D989}"/>
              </a:ext>
            </a:extLst>
          </p:cNvPr>
          <p:cNvSpPr txBox="1"/>
          <p:nvPr/>
        </p:nvSpPr>
        <p:spPr>
          <a:xfrm>
            <a:off x="0" y="6565833"/>
            <a:ext cx="158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2">
                    <a:lumMod val="75000"/>
                  </a:schemeClr>
                </a:solidFill>
              </a:rPr>
              <a:t>12 avril 2022</a:t>
            </a:r>
          </a:p>
        </p:txBody>
      </p:sp>
    </p:spTree>
    <p:extLst>
      <p:ext uri="{BB962C8B-B14F-4D97-AF65-F5344CB8AC3E}">
        <p14:creationId xmlns:p14="http://schemas.microsoft.com/office/powerpoint/2010/main" val="32627611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2258F77E-3926-4896-A24E-9267992F6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b="1" dirty="0">
                <a:solidFill>
                  <a:schemeClr val="accent3"/>
                </a:solidFill>
              </a:rPr>
              <a:t>Contacter l’ARML</a:t>
            </a:r>
          </a:p>
        </p:txBody>
      </p:sp>
      <p:sp>
        <p:nvSpPr>
          <p:cNvPr id="6" name="Espace réservé du numéro de diapositive 2">
            <a:extLst>
              <a:ext uri="{FF2B5EF4-FFF2-40B4-BE49-F238E27FC236}">
                <a16:creationId xmlns:a16="http://schemas.microsoft.com/office/drawing/2014/main" id="{C27829E0-07EB-4163-9E7F-332D3BA516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1541" y="6583923"/>
            <a:ext cx="1390459" cy="269069"/>
          </a:xfrm>
        </p:spPr>
        <p:txBody>
          <a:bodyPr/>
          <a:lstStyle/>
          <a:p>
            <a:fld id="{F102985D-F9A3-4B17-932C-845B2E7BF71C}" type="slidenum">
              <a:rPr lang="fr-FR" smtClean="0"/>
              <a:pPr/>
              <a:t>24</a:t>
            </a:fld>
            <a:endParaRPr lang="fr-FR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DF722ADF-3A64-44D5-A459-296031A4D989}"/>
              </a:ext>
            </a:extLst>
          </p:cNvPr>
          <p:cNvSpPr txBox="1"/>
          <p:nvPr/>
        </p:nvSpPr>
        <p:spPr>
          <a:xfrm>
            <a:off x="0" y="6565833"/>
            <a:ext cx="158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2">
                    <a:lumMod val="75000"/>
                  </a:schemeClr>
                </a:solidFill>
              </a:rPr>
              <a:t>12 avril 2022</a:t>
            </a:r>
          </a:p>
        </p:txBody>
      </p:sp>
      <p:sp>
        <p:nvSpPr>
          <p:cNvPr id="12" name="Sous-titre 2">
            <a:extLst>
              <a:ext uri="{FF2B5EF4-FFF2-40B4-BE49-F238E27FC236}">
                <a16:creationId xmlns:a16="http://schemas.microsoft.com/office/drawing/2014/main" id="{7C35E7EF-FBF2-4F87-967C-9B2334165564}"/>
              </a:ext>
            </a:extLst>
          </p:cNvPr>
          <p:cNvSpPr txBox="1">
            <a:spLocks/>
          </p:cNvSpPr>
          <p:nvPr/>
        </p:nvSpPr>
        <p:spPr>
          <a:xfrm>
            <a:off x="447431" y="3601783"/>
            <a:ext cx="7635303" cy="114863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Font typeface="Arial" panose="020B0604020202020204" pitchFamily="34" charset="0"/>
              <a:buNone/>
              <a:defRPr sz="1600" b="1" i="0" kern="1200">
                <a:solidFill>
                  <a:schemeClr val="accent1"/>
                </a:solidFill>
                <a:latin typeface="Arial"/>
                <a:ea typeface="+mn-ea"/>
                <a:cs typeface="Arial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>
                <a:hlinkClick r:id="rId2"/>
              </a:rPr>
              <a:t>contact@armloccitanie.org</a:t>
            </a:r>
            <a:endParaRPr lang="fr-FR"/>
          </a:p>
          <a:p>
            <a:r>
              <a:rPr lang="fr-FR">
                <a:hlinkClick r:id="rId3"/>
              </a:rPr>
              <a:t>rencontres.CEJ.2022@armloccitanie.org</a:t>
            </a:r>
            <a:r>
              <a:rPr lang="fr-FR"/>
              <a:t> </a:t>
            </a:r>
            <a:endParaRPr lang="fr-FR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633B523-72A6-4A48-BAF3-1702D57C9FF1}"/>
              </a:ext>
            </a:extLst>
          </p:cNvPr>
          <p:cNvSpPr/>
          <p:nvPr/>
        </p:nvSpPr>
        <p:spPr>
          <a:xfrm>
            <a:off x="447431" y="1544112"/>
            <a:ext cx="783431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EB8B2D"/>
              </a:buClr>
            </a:pPr>
            <a:r>
              <a:rPr lang="fr-FR" sz="2000" dirty="0">
                <a:ea typeface="Futura Medium" charset="0"/>
                <a:cs typeface="Futura Medium" charset="0"/>
              </a:rPr>
              <a:t>L’</a:t>
            </a:r>
            <a:r>
              <a:rPr lang="fr-FR" sz="2000" b="1" dirty="0">
                <a:ea typeface="Futura Medium" charset="0"/>
                <a:cs typeface="Futura Medium" charset="0"/>
              </a:rPr>
              <a:t>ARML</a:t>
            </a:r>
            <a:r>
              <a:rPr lang="fr-FR" sz="2000" dirty="0">
                <a:ea typeface="Futura Medium" charset="0"/>
                <a:cs typeface="Futura Medium" charset="0"/>
              </a:rPr>
              <a:t>, Association Régionale des Missions Locales d’Occitanie </a:t>
            </a:r>
          </a:p>
          <a:p>
            <a:pPr marL="342900" indent="-342900">
              <a:buClr>
                <a:srgbClr val="EB8B2D"/>
              </a:buClr>
              <a:buFont typeface="Wingdings" panose="05000000000000000000" pitchFamily="2" charset="2"/>
              <a:buChar char="ü"/>
            </a:pPr>
            <a:r>
              <a:rPr lang="fr-FR" sz="2000" dirty="0">
                <a:ea typeface="Futura Medium" charset="0"/>
                <a:cs typeface="Futura Medium" charset="0"/>
              </a:rPr>
              <a:t>13 personnes</a:t>
            </a:r>
          </a:p>
          <a:p>
            <a:pPr marL="342900" indent="-342900">
              <a:buClr>
                <a:srgbClr val="EB8B2D"/>
              </a:buClr>
              <a:buFont typeface="Wingdings" panose="05000000000000000000" pitchFamily="2" charset="2"/>
              <a:buChar char="ü"/>
            </a:pPr>
            <a:r>
              <a:rPr lang="fr-FR" sz="2000" dirty="0">
                <a:ea typeface="Futura Medium" charset="0"/>
                <a:cs typeface="Futura Medium" charset="0"/>
              </a:rPr>
              <a:t>en bi-site (Toulouse et Montpellier)</a:t>
            </a:r>
          </a:p>
          <a:p>
            <a:pPr marL="342900" indent="-342900">
              <a:buClr>
                <a:srgbClr val="EB8B2D"/>
              </a:buClr>
              <a:buFont typeface="Wingdings" panose="05000000000000000000" pitchFamily="2" charset="2"/>
              <a:buChar char="ü"/>
            </a:pPr>
            <a:r>
              <a:rPr lang="fr-FR" sz="2000" dirty="0">
                <a:ea typeface="Futura Medium" charset="0"/>
                <a:cs typeface="Futura Medium" charset="0"/>
              </a:rPr>
              <a:t>représente et anime le réseau</a:t>
            </a:r>
          </a:p>
          <a:p>
            <a:pPr marL="342900" indent="-342900">
              <a:buClr>
                <a:srgbClr val="EB8B2D"/>
              </a:buClr>
              <a:buFont typeface="Wingdings" panose="05000000000000000000" pitchFamily="2" charset="2"/>
              <a:buChar char="ü"/>
            </a:pPr>
            <a:r>
              <a:rPr lang="fr-FR" sz="2000" dirty="0">
                <a:ea typeface="Futura Medium" charset="0"/>
                <a:cs typeface="Futura Medium" charset="0"/>
              </a:rPr>
              <a:t>assure la formation des personnels</a:t>
            </a:r>
            <a:endParaRPr lang="fr-FR" sz="1400" dirty="0">
              <a:ea typeface="Futura Medium" charset="0"/>
              <a:cs typeface="Futura Medium" charset="0"/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036AE2C1-8030-415E-8CE4-5386D84FDAA3}"/>
              </a:ext>
            </a:extLst>
          </p:cNvPr>
          <p:cNvSpPr txBox="1"/>
          <p:nvPr/>
        </p:nvSpPr>
        <p:spPr>
          <a:xfrm>
            <a:off x="1731498" y="5720729"/>
            <a:ext cx="6096000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fr-FR" dirty="0">
                <a:solidFill>
                  <a:schemeClr val="accent3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https://www.missionslocalesoccitanie.org/</a:t>
            </a:r>
            <a:r>
              <a:rPr lang="fr-FR" dirty="0">
                <a:solidFill>
                  <a:schemeClr val="accent3"/>
                </a:solidFill>
              </a:rPr>
              <a:t> </a:t>
            </a: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C2C0C7F7-0057-409F-95F8-62B4FDE7504F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68280" y="5000266"/>
            <a:ext cx="1315720" cy="1315720"/>
          </a:xfrm>
          <a:prstGeom prst="ellipse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03E86D15-0AF7-4370-B73F-9AD89194D27B}"/>
              </a:ext>
            </a:extLst>
          </p:cNvPr>
          <p:cNvSpPr txBox="1"/>
          <p:nvPr/>
        </p:nvSpPr>
        <p:spPr>
          <a:xfrm>
            <a:off x="1731498" y="5235574"/>
            <a:ext cx="7492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3"/>
                </a:solidFill>
              </a:rPr>
              <a:t>Présentation de ce webinaire bientôt disponible sur le site du réseau</a:t>
            </a:r>
          </a:p>
        </p:txBody>
      </p:sp>
    </p:spTree>
    <p:extLst>
      <p:ext uri="{BB962C8B-B14F-4D97-AF65-F5344CB8AC3E}">
        <p14:creationId xmlns:p14="http://schemas.microsoft.com/office/powerpoint/2010/main" val="32119941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&#10;&#10;Description générée automatiquement">
            <a:extLst>
              <a:ext uri="{FF2B5EF4-FFF2-40B4-BE49-F238E27FC236}">
                <a16:creationId xmlns:a16="http://schemas.microsoft.com/office/drawing/2014/main" id="{21795E61-92B8-4A1E-A98C-7A175E81E60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4592" y="222567"/>
            <a:ext cx="5819775" cy="5762625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EFC20E60-22D6-438E-A85B-88C014B0686D}"/>
              </a:ext>
            </a:extLst>
          </p:cNvPr>
          <p:cNvSpPr txBox="1"/>
          <p:nvPr/>
        </p:nvSpPr>
        <p:spPr>
          <a:xfrm>
            <a:off x="0" y="6565833"/>
            <a:ext cx="158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2">
                    <a:lumMod val="75000"/>
                  </a:schemeClr>
                </a:solidFill>
              </a:rPr>
              <a:t>12 avril 2022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73920A5A-F458-4551-848F-151532F7521F}"/>
              </a:ext>
            </a:extLst>
          </p:cNvPr>
          <p:cNvSpPr/>
          <p:nvPr/>
        </p:nvSpPr>
        <p:spPr>
          <a:xfrm>
            <a:off x="1471995" y="2258157"/>
            <a:ext cx="1080000" cy="108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1B4789E-6119-4581-92DF-D0723A7F8DC2}"/>
              </a:ext>
            </a:extLst>
          </p:cNvPr>
          <p:cNvSpPr txBox="1"/>
          <p:nvPr/>
        </p:nvSpPr>
        <p:spPr>
          <a:xfrm>
            <a:off x="1918347" y="4289285"/>
            <a:ext cx="1845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accent3"/>
                </a:solidFill>
              </a:rPr>
              <a:t>Echanges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C6A90BAB-9D8B-4D4B-B310-87751A42D99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22030" t="22666" r="21318" b="19143"/>
          <a:stretch/>
        </p:blipFill>
        <p:spPr>
          <a:xfrm>
            <a:off x="4035331" y="4150786"/>
            <a:ext cx="786565" cy="646331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585C55BE-F071-4F29-8EE6-D00CDCDE15ED}"/>
              </a:ext>
            </a:extLst>
          </p:cNvPr>
          <p:cNvSpPr txBox="1"/>
          <p:nvPr/>
        </p:nvSpPr>
        <p:spPr>
          <a:xfrm>
            <a:off x="1918347" y="1992909"/>
            <a:ext cx="28475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2"/>
                </a:solidFill>
              </a:rPr>
              <a:t>Merci de votre participation</a:t>
            </a:r>
            <a:endParaRPr lang="fr-FR" sz="28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7646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&#10;&#10;Description générée automatiquement">
            <a:extLst>
              <a:ext uri="{FF2B5EF4-FFF2-40B4-BE49-F238E27FC236}">
                <a16:creationId xmlns:a16="http://schemas.microsoft.com/office/drawing/2014/main" id="{21795E61-92B8-4A1E-A98C-7A175E81E60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4592" y="222567"/>
            <a:ext cx="5819775" cy="5762625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EFC20E60-22D6-438E-A85B-88C014B0686D}"/>
              </a:ext>
            </a:extLst>
          </p:cNvPr>
          <p:cNvSpPr txBox="1"/>
          <p:nvPr/>
        </p:nvSpPr>
        <p:spPr>
          <a:xfrm>
            <a:off x="0" y="6565833"/>
            <a:ext cx="158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2">
                    <a:lumMod val="75000"/>
                  </a:schemeClr>
                </a:solidFill>
              </a:rPr>
              <a:t>12 avril 2022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73920A5A-F458-4551-848F-151532F7521F}"/>
              </a:ext>
            </a:extLst>
          </p:cNvPr>
          <p:cNvSpPr/>
          <p:nvPr/>
        </p:nvSpPr>
        <p:spPr>
          <a:xfrm>
            <a:off x="1471995" y="2258157"/>
            <a:ext cx="1080000" cy="108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1B4789E-6119-4581-92DF-D0723A7F8DC2}"/>
              </a:ext>
            </a:extLst>
          </p:cNvPr>
          <p:cNvSpPr txBox="1"/>
          <p:nvPr/>
        </p:nvSpPr>
        <p:spPr>
          <a:xfrm>
            <a:off x="660400" y="4184275"/>
            <a:ext cx="18456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accent3"/>
                </a:solidFill>
              </a:rPr>
              <a:t>Vos questions dans le chat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C6A90BAB-9D8B-4D4B-B310-87751A42D99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22030" t="22666" r="21318" b="19143"/>
          <a:stretch/>
        </p:blipFill>
        <p:spPr>
          <a:xfrm>
            <a:off x="2777384" y="4139036"/>
            <a:ext cx="786565" cy="646331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585C55BE-F071-4F29-8EE6-D00CDCDE15ED}"/>
              </a:ext>
            </a:extLst>
          </p:cNvPr>
          <p:cNvSpPr txBox="1"/>
          <p:nvPr/>
        </p:nvSpPr>
        <p:spPr>
          <a:xfrm>
            <a:off x="660400" y="1935061"/>
            <a:ext cx="525271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b="1" dirty="0">
              <a:solidFill>
                <a:schemeClr val="accent2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fr-FR" b="1" dirty="0">
                <a:solidFill>
                  <a:schemeClr val="accent1"/>
                </a:solidFill>
              </a:rPr>
              <a:t>Présentation du CEJ</a:t>
            </a:r>
          </a:p>
          <a:p>
            <a:pPr marL="342900" indent="-342900">
              <a:buFont typeface="+mj-lt"/>
              <a:buAutoNum type="arabicPeriod"/>
            </a:pPr>
            <a:r>
              <a:rPr lang="fr-FR" b="1" dirty="0">
                <a:solidFill>
                  <a:schemeClr val="accent1"/>
                </a:solidFill>
              </a:rPr>
              <a:t>Un séminaire en fin d’année</a:t>
            </a:r>
          </a:p>
          <a:p>
            <a:pPr marL="342900" indent="-342900">
              <a:buFont typeface="+mj-lt"/>
              <a:buAutoNum type="arabicPeriod"/>
            </a:pPr>
            <a:r>
              <a:rPr lang="fr-FR" b="1" dirty="0">
                <a:solidFill>
                  <a:schemeClr val="accent1"/>
                </a:solidFill>
              </a:rPr>
              <a:t>Contacter le réseau des Missions Locales</a:t>
            </a:r>
          </a:p>
          <a:p>
            <a:pPr marL="342900" indent="-342900">
              <a:buFont typeface="+mj-lt"/>
              <a:buAutoNum type="arabicPeriod"/>
            </a:pPr>
            <a:r>
              <a:rPr lang="fr-FR" b="1" dirty="0">
                <a:solidFill>
                  <a:schemeClr val="accent1"/>
                </a:solidFill>
              </a:rPr>
              <a:t>Questions – réponses</a:t>
            </a:r>
          </a:p>
        </p:txBody>
      </p:sp>
    </p:spTree>
    <p:extLst>
      <p:ext uri="{BB962C8B-B14F-4D97-AF65-F5344CB8AC3E}">
        <p14:creationId xmlns:p14="http://schemas.microsoft.com/office/powerpoint/2010/main" val="27509496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&#10;&#10;Description générée automatiquement">
            <a:extLst>
              <a:ext uri="{FF2B5EF4-FFF2-40B4-BE49-F238E27FC236}">
                <a16:creationId xmlns:a16="http://schemas.microsoft.com/office/drawing/2014/main" id="{21795E61-92B8-4A1E-A98C-7A175E81E60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4592" y="222567"/>
            <a:ext cx="5819775" cy="5762625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EFC20E60-22D6-438E-A85B-88C014B0686D}"/>
              </a:ext>
            </a:extLst>
          </p:cNvPr>
          <p:cNvSpPr txBox="1"/>
          <p:nvPr/>
        </p:nvSpPr>
        <p:spPr>
          <a:xfrm>
            <a:off x="0" y="6565833"/>
            <a:ext cx="158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2">
                    <a:lumMod val="75000"/>
                  </a:schemeClr>
                </a:solidFill>
              </a:rPr>
              <a:t>12 avril 2022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73920A5A-F458-4551-848F-151532F7521F}"/>
              </a:ext>
            </a:extLst>
          </p:cNvPr>
          <p:cNvSpPr/>
          <p:nvPr/>
        </p:nvSpPr>
        <p:spPr>
          <a:xfrm>
            <a:off x="1471995" y="2258157"/>
            <a:ext cx="1080000" cy="108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1B4789E-6119-4581-92DF-D0723A7F8DC2}"/>
              </a:ext>
            </a:extLst>
          </p:cNvPr>
          <p:cNvSpPr txBox="1"/>
          <p:nvPr/>
        </p:nvSpPr>
        <p:spPr>
          <a:xfrm>
            <a:off x="660399" y="4885315"/>
            <a:ext cx="18456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accent3"/>
                </a:solidFill>
              </a:rPr>
              <a:t>Vos questions dans le chat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C6A90BAB-9D8B-4D4B-B310-87751A42D99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22030" t="22666" r="21318" b="19143"/>
          <a:stretch/>
        </p:blipFill>
        <p:spPr>
          <a:xfrm>
            <a:off x="2777383" y="4840076"/>
            <a:ext cx="786565" cy="646331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585C55BE-F071-4F29-8EE6-D00CDCDE15ED}"/>
              </a:ext>
            </a:extLst>
          </p:cNvPr>
          <p:cNvSpPr txBox="1"/>
          <p:nvPr/>
        </p:nvSpPr>
        <p:spPr>
          <a:xfrm>
            <a:off x="674690" y="1990081"/>
            <a:ext cx="525271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fr-FR" b="1" dirty="0">
                <a:solidFill>
                  <a:schemeClr val="accent3"/>
                </a:solidFill>
              </a:rPr>
              <a:t>Présentation du CEJ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accent3"/>
                </a:solidFill>
              </a:rPr>
              <a:t>L’accompagnement CEJ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accent3"/>
                </a:solidFill>
              </a:rPr>
              <a:t>Précision sur la clôture d’un CEJ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accent3"/>
                </a:solidFill>
              </a:rPr>
              <a:t>Précisions sur le public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accent3"/>
                </a:solidFill>
              </a:rPr>
              <a:t>Précisions sur l’allocation</a:t>
            </a:r>
          </a:p>
          <a:p>
            <a:pPr lvl="1"/>
            <a:endParaRPr lang="fr-FR" b="1" dirty="0">
              <a:solidFill>
                <a:schemeClr val="accent3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fr-FR" b="1" dirty="0">
                <a:solidFill>
                  <a:schemeClr val="accent1"/>
                </a:solidFill>
              </a:rPr>
              <a:t>Un séminaire en fin d’année</a:t>
            </a:r>
          </a:p>
          <a:p>
            <a:pPr marL="342900" indent="-342900">
              <a:buFont typeface="+mj-lt"/>
              <a:buAutoNum type="arabicPeriod"/>
            </a:pPr>
            <a:r>
              <a:rPr lang="fr-FR" b="1" dirty="0">
                <a:solidFill>
                  <a:schemeClr val="accent1"/>
                </a:solidFill>
              </a:rPr>
              <a:t>Contacter le réseau des Missions Locales</a:t>
            </a:r>
          </a:p>
          <a:p>
            <a:pPr marL="342900" indent="-342900">
              <a:buFont typeface="+mj-lt"/>
              <a:buAutoNum type="arabicPeriod"/>
            </a:pPr>
            <a:r>
              <a:rPr lang="fr-FR" b="1" dirty="0">
                <a:solidFill>
                  <a:schemeClr val="accent1"/>
                </a:solidFill>
              </a:rPr>
              <a:t>Questions – réponses</a:t>
            </a:r>
          </a:p>
        </p:txBody>
      </p:sp>
      <p:sp>
        <p:nvSpPr>
          <p:cNvPr id="11" name="Flèche : gauche 10">
            <a:extLst>
              <a:ext uri="{FF2B5EF4-FFF2-40B4-BE49-F238E27FC236}">
                <a16:creationId xmlns:a16="http://schemas.microsoft.com/office/drawing/2014/main" id="{ED7B2C94-0AC3-4C04-BC6D-98612936A0FA}"/>
              </a:ext>
            </a:extLst>
          </p:cNvPr>
          <p:cNvSpPr/>
          <p:nvPr/>
        </p:nvSpPr>
        <p:spPr>
          <a:xfrm>
            <a:off x="3603630" y="2075277"/>
            <a:ext cx="1310640" cy="182880"/>
          </a:xfrm>
          <a:prstGeom prst="lef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37543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892DAC74-60D2-41DF-9C3E-164BDB3C0D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1541" y="6583923"/>
            <a:ext cx="1390459" cy="269069"/>
          </a:xfrm>
        </p:spPr>
        <p:txBody>
          <a:bodyPr/>
          <a:lstStyle/>
          <a:p>
            <a:fld id="{F102985D-F9A3-4B17-932C-845B2E7BF71C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166563FF-5014-4378-9672-740718445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chemeClr val="accent3"/>
                </a:solidFill>
              </a:rPr>
              <a:t>Qu’est ce que c’est?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A61980C-6568-4A23-A960-E37258AFACD4}"/>
              </a:ext>
            </a:extLst>
          </p:cNvPr>
          <p:cNvSpPr txBox="1"/>
          <p:nvPr/>
        </p:nvSpPr>
        <p:spPr>
          <a:xfrm>
            <a:off x="829653" y="1999892"/>
            <a:ext cx="997188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fr-FR" sz="2400" b="1" i="0" dirty="0">
                <a:solidFill>
                  <a:schemeClr val="accent2"/>
                </a:solidFill>
                <a:effectLst/>
                <a:latin typeface="+mj-lt"/>
              </a:rPr>
              <a:t>Un programme d’accompagnement intensif</a:t>
            </a:r>
            <a:r>
              <a:rPr lang="fr-FR" sz="2400" b="0" i="0" dirty="0">
                <a:solidFill>
                  <a:schemeClr val="accent2"/>
                </a:solidFill>
                <a:effectLst/>
                <a:latin typeface="+mj-lt"/>
              </a:rPr>
              <a:t> </a:t>
            </a:r>
            <a:r>
              <a:rPr lang="fr-FR" sz="2400" b="0" i="0" dirty="0">
                <a:solidFill>
                  <a:srgbClr val="000000"/>
                </a:solidFill>
                <a:effectLst/>
                <a:latin typeface="+mj-lt"/>
              </a:rPr>
              <a:t>de 15 à 20 heures par semaine composé de différents types d'activités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ü"/>
            </a:pPr>
            <a:endParaRPr lang="fr-FR" sz="2400" b="0" i="0" dirty="0">
              <a:solidFill>
                <a:srgbClr val="000000"/>
              </a:solidFill>
              <a:effectLst/>
              <a:latin typeface="+mj-lt"/>
            </a:endParaRP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fr-FR" sz="2400" b="0" i="0" dirty="0">
                <a:solidFill>
                  <a:srgbClr val="000000"/>
                </a:solidFill>
                <a:effectLst/>
                <a:latin typeface="+mj-lt"/>
              </a:rPr>
              <a:t>Un accompagnement </a:t>
            </a:r>
            <a:r>
              <a:rPr lang="fr-FR" sz="2400" b="1" dirty="0">
                <a:solidFill>
                  <a:schemeClr val="accent2"/>
                </a:solidFill>
                <a:latin typeface="+mj-lt"/>
              </a:rPr>
              <a:t>personnalisé</a:t>
            </a:r>
            <a:r>
              <a:rPr lang="fr-FR" sz="2400" b="0" i="0" dirty="0">
                <a:solidFill>
                  <a:srgbClr val="000000"/>
                </a:solidFill>
                <a:effectLst/>
                <a:latin typeface="+mj-lt"/>
              </a:rPr>
              <a:t> avec un </a:t>
            </a:r>
            <a:r>
              <a:rPr lang="fr-FR" sz="2400" b="1" dirty="0">
                <a:solidFill>
                  <a:schemeClr val="accent2"/>
                </a:solidFill>
                <a:latin typeface="+mj-lt"/>
              </a:rPr>
              <a:t>conseiller</a:t>
            </a:r>
            <a:r>
              <a:rPr lang="fr-FR" sz="2400" b="1" dirty="0">
                <a:solidFill>
                  <a:schemeClr val="accent5"/>
                </a:solidFill>
                <a:latin typeface="+mj-lt"/>
              </a:rPr>
              <a:t> </a:t>
            </a:r>
            <a:r>
              <a:rPr lang="fr-FR" sz="2400" b="1" dirty="0">
                <a:solidFill>
                  <a:schemeClr val="accent2"/>
                </a:solidFill>
                <a:latin typeface="+mj-lt"/>
              </a:rPr>
              <a:t>dédié</a:t>
            </a:r>
            <a:r>
              <a:rPr lang="fr-FR" sz="2400" b="1" dirty="0">
                <a:solidFill>
                  <a:schemeClr val="accent5"/>
                </a:solidFill>
                <a:latin typeface="+mj-lt"/>
              </a:rPr>
              <a:t> </a:t>
            </a:r>
            <a:r>
              <a:rPr lang="fr-FR" sz="2400" b="0" i="0" dirty="0">
                <a:solidFill>
                  <a:srgbClr val="000000"/>
                </a:solidFill>
                <a:effectLst/>
                <a:latin typeface="+mj-lt"/>
              </a:rPr>
              <a:t>qui suit les jeunes en CEJ tout au long de leur parcours et jusqu'à ce que ils accèdent à un emploi durable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ü"/>
            </a:pPr>
            <a:endParaRPr lang="fr-FR" sz="2400" b="0" i="0" dirty="0">
              <a:solidFill>
                <a:srgbClr val="000000"/>
              </a:solidFill>
              <a:effectLst/>
              <a:latin typeface="+mj-lt"/>
            </a:endParaRP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fr-FR" sz="2400" b="0" i="0" dirty="0">
                <a:solidFill>
                  <a:srgbClr val="000000"/>
                </a:solidFill>
                <a:effectLst/>
                <a:latin typeface="+mj-lt"/>
              </a:rPr>
              <a:t>Une </a:t>
            </a:r>
            <a:r>
              <a:rPr lang="fr-FR" sz="2400" b="1" dirty="0">
                <a:solidFill>
                  <a:schemeClr val="accent2"/>
                </a:solidFill>
                <a:latin typeface="+mj-lt"/>
              </a:rPr>
              <a:t>allocation</a:t>
            </a:r>
            <a:r>
              <a:rPr lang="fr-FR" sz="2400" b="0" i="0" dirty="0">
                <a:solidFill>
                  <a:srgbClr val="000000"/>
                </a:solidFill>
                <a:effectLst/>
                <a:latin typeface="+mj-lt"/>
              </a:rPr>
              <a:t> pouvant aller jusqu’à 500€ par mois en fonction des ressources du jeune et à condition qu’il respecte ses engagements </a:t>
            </a:r>
          </a:p>
        </p:txBody>
      </p:sp>
      <p:pic>
        <p:nvPicPr>
          <p:cNvPr id="13" name="Image 12" descr="Une image contenant texte, tableau blanc&#10;&#10;Description générée automatiquement">
            <a:extLst>
              <a:ext uri="{FF2B5EF4-FFF2-40B4-BE49-F238E27FC236}">
                <a16:creationId xmlns:a16="http://schemas.microsoft.com/office/drawing/2014/main" id="{4C8C9E91-A5D3-4B58-B2E4-7EAFB63CA5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225" y="0"/>
            <a:ext cx="1826775" cy="1212389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E7DCBC0F-3AA6-4AC8-BBB0-48EDD20A0F15}"/>
              </a:ext>
            </a:extLst>
          </p:cNvPr>
          <p:cNvSpPr txBox="1"/>
          <p:nvPr/>
        </p:nvSpPr>
        <p:spPr>
          <a:xfrm>
            <a:off x="0" y="6565833"/>
            <a:ext cx="158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2">
                    <a:lumMod val="75000"/>
                  </a:schemeClr>
                </a:solidFill>
              </a:rPr>
              <a:t>12 avril 2022</a:t>
            </a:r>
          </a:p>
        </p:txBody>
      </p:sp>
    </p:spTree>
    <p:extLst>
      <p:ext uri="{BB962C8B-B14F-4D97-AF65-F5344CB8AC3E}">
        <p14:creationId xmlns:p14="http://schemas.microsoft.com/office/powerpoint/2010/main" val="42929897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2">
            <a:extLst>
              <a:ext uri="{FF2B5EF4-FFF2-40B4-BE49-F238E27FC236}">
                <a16:creationId xmlns:a16="http://schemas.microsoft.com/office/drawing/2014/main" id="{D6CC5CB6-5A9B-4552-A37E-3F873D1D7C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1541" y="6583923"/>
            <a:ext cx="1390459" cy="269069"/>
          </a:xfrm>
        </p:spPr>
        <p:txBody>
          <a:bodyPr/>
          <a:lstStyle/>
          <a:p>
            <a:fld id="{F102985D-F9A3-4B17-932C-845B2E7BF71C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E40870D0-B3A0-4D76-BA3F-F7DF3A4D5C31}"/>
              </a:ext>
            </a:extLst>
          </p:cNvPr>
          <p:cNvSpPr txBox="1"/>
          <p:nvPr/>
        </p:nvSpPr>
        <p:spPr>
          <a:xfrm>
            <a:off x="0" y="6565833"/>
            <a:ext cx="158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2">
                    <a:lumMod val="75000"/>
                  </a:schemeClr>
                </a:solidFill>
              </a:rPr>
              <a:t>12 avril 2022</a:t>
            </a:r>
          </a:p>
        </p:txBody>
      </p:sp>
      <p:sp>
        <p:nvSpPr>
          <p:cNvPr id="10" name="Espace réservé du contenu 9">
            <a:extLst>
              <a:ext uri="{FF2B5EF4-FFF2-40B4-BE49-F238E27FC236}">
                <a16:creationId xmlns:a16="http://schemas.microsoft.com/office/drawing/2014/main" id="{0EC1A10C-3D7B-40D0-8958-368621A2AC38}"/>
              </a:ext>
            </a:extLst>
          </p:cNvPr>
          <p:cNvSpPr txBox="1">
            <a:spLocks/>
          </p:cNvSpPr>
          <p:nvPr/>
        </p:nvSpPr>
        <p:spPr>
          <a:xfrm>
            <a:off x="3188300" y="2252278"/>
            <a:ext cx="6646580" cy="101428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Font typeface="Arial" panose="020B0604020202020204" pitchFamily="34" charset="0"/>
              <a:buNone/>
              <a:defRPr sz="1600" b="1" i="0" kern="1200">
                <a:solidFill>
                  <a:schemeClr val="accent1"/>
                </a:solidFill>
                <a:latin typeface="Arial"/>
                <a:ea typeface="+mn-ea"/>
                <a:cs typeface="Arial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ts val="300"/>
              </a:spcBef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fr-FR" sz="2000" dirty="0">
                <a:latin typeface="+mj-lt"/>
              </a:rPr>
              <a:t>Adaptée en fonction </a:t>
            </a:r>
            <a:r>
              <a:rPr lang="fr-FR" sz="2000" dirty="0">
                <a:solidFill>
                  <a:srgbClr val="000000"/>
                </a:solidFill>
                <a:latin typeface="+mj-lt"/>
                <a:cs typeface="+mn-cs"/>
              </a:rPr>
              <a:t>des </a:t>
            </a:r>
            <a:r>
              <a:rPr lang="fr-FR" sz="2000" dirty="0">
                <a:solidFill>
                  <a:schemeClr val="accent1"/>
                </a:solidFill>
                <a:latin typeface="+mj-lt"/>
                <a:cs typeface="+mn-cs"/>
              </a:rPr>
              <a:t>besoins</a:t>
            </a:r>
            <a:r>
              <a:rPr lang="fr-FR" sz="2000" dirty="0">
                <a:solidFill>
                  <a:schemeClr val="accent2"/>
                </a:solidFill>
                <a:latin typeface="+mj-lt"/>
                <a:cs typeface="+mn-cs"/>
              </a:rPr>
              <a:t> </a:t>
            </a:r>
            <a:r>
              <a:rPr lang="fr-FR" sz="2000" dirty="0">
                <a:solidFill>
                  <a:schemeClr val="accent1"/>
                </a:solidFill>
                <a:latin typeface="+mj-lt"/>
                <a:cs typeface="+mn-cs"/>
              </a:rPr>
              <a:t>du</a:t>
            </a:r>
            <a:r>
              <a:rPr lang="fr-FR" sz="2000" dirty="0">
                <a:solidFill>
                  <a:schemeClr val="accent2"/>
                </a:solidFill>
                <a:latin typeface="+mj-lt"/>
                <a:cs typeface="+mn-cs"/>
              </a:rPr>
              <a:t> </a:t>
            </a:r>
            <a:r>
              <a:rPr lang="fr-FR" sz="2000" dirty="0">
                <a:solidFill>
                  <a:schemeClr val="accent1"/>
                </a:solidFill>
                <a:latin typeface="+mj-lt"/>
                <a:cs typeface="+mn-cs"/>
              </a:rPr>
              <a:t>jeune</a:t>
            </a:r>
          </a:p>
          <a:p>
            <a:pPr marL="285750" indent="-285750">
              <a:spcBef>
                <a:spcPts val="300"/>
              </a:spcBef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fr-FR" sz="2000" dirty="0">
                <a:solidFill>
                  <a:srgbClr val="000000"/>
                </a:solidFill>
                <a:latin typeface="+mj-lt"/>
                <a:cs typeface="+mn-cs"/>
              </a:rPr>
              <a:t>Durée maximale : </a:t>
            </a:r>
            <a:r>
              <a:rPr lang="fr-FR" sz="2000" dirty="0">
                <a:solidFill>
                  <a:schemeClr val="accent1"/>
                </a:solidFill>
                <a:latin typeface="+mj-lt"/>
                <a:cs typeface="+mn-cs"/>
              </a:rPr>
              <a:t>12</a:t>
            </a:r>
            <a:r>
              <a:rPr lang="fr-FR" sz="2000" dirty="0">
                <a:solidFill>
                  <a:schemeClr val="accent2"/>
                </a:solidFill>
                <a:latin typeface="+mj-lt"/>
                <a:cs typeface="+mn-cs"/>
              </a:rPr>
              <a:t> </a:t>
            </a:r>
            <a:r>
              <a:rPr lang="fr-FR" sz="2000" dirty="0">
                <a:solidFill>
                  <a:schemeClr val="accent1"/>
                </a:solidFill>
                <a:latin typeface="+mj-lt"/>
                <a:cs typeface="+mn-cs"/>
              </a:rPr>
              <a:t>mois</a:t>
            </a:r>
          </a:p>
          <a:p>
            <a:pPr marL="285750" indent="-285750">
              <a:spcBef>
                <a:spcPts val="300"/>
              </a:spcBef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fr-FR" sz="2000" dirty="0">
                <a:solidFill>
                  <a:srgbClr val="000000"/>
                </a:solidFill>
                <a:latin typeface="+mj-lt"/>
                <a:cs typeface="+mn-cs"/>
              </a:rPr>
              <a:t>Prolongation exceptionnelle possible jusqu’à 18 mois</a:t>
            </a:r>
          </a:p>
        </p:txBody>
      </p:sp>
      <p:sp>
        <p:nvSpPr>
          <p:cNvPr id="11" name="Espace réservé du contenu 9">
            <a:extLst>
              <a:ext uri="{FF2B5EF4-FFF2-40B4-BE49-F238E27FC236}">
                <a16:creationId xmlns:a16="http://schemas.microsoft.com/office/drawing/2014/main" id="{4846A076-8C58-4773-B2B3-D5CBA2BEBE03}"/>
              </a:ext>
            </a:extLst>
          </p:cNvPr>
          <p:cNvSpPr txBox="1">
            <a:spLocks/>
          </p:cNvSpPr>
          <p:nvPr/>
        </p:nvSpPr>
        <p:spPr>
          <a:xfrm>
            <a:off x="3188300" y="3923016"/>
            <a:ext cx="5281474" cy="74270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Font typeface="Arial" panose="020B0604020202020204" pitchFamily="34" charset="0"/>
              <a:buNone/>
              <a:defRPr sz="1600" b="1" i="0" kern="1200">
                <a:solidFill>
                  <a:schemeClr val="accent1"/>
                </a:solidFill>
                <a:latin typeface="Arial"/>
                <a:ea typeface="+mn-ea"/>
                <a:cs typeface="Arial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ts val="300"/>
              </a:spcBef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fr-FR" sz="2000" dirty="0">
                <a:solidFill>
                  <a:srgbClr val="000000"/>
                </a:solidFill>
                <a:latin typeface="+mj-lt"/>
                <a:cs typeface="+mn-cs"/>
              </a:rPr>
              <a:t>Depuis le </a:t>
            </a:r>
            <a:r>
              <a:rPr lang="fr-FR" sz="2000" dirty="0">
                <a:solidFill>
                  <a:schemeClr val="accent1"/>
                </a:solidFill>
                <a:latin typeface="+mj-lt"/>
                <a:cs typeface="+mn-cs"/>
              </a:rPr>
              <a:t>1</a:t>
            </a:r>
            <a:r>
              <a:rPr lang="fr-FR" sz="2000" baseline="30000" dirty="0">
                <a:solidFill>
                  <a:schemeClr val="accent1"/>
                </a:solidFill>
                <a:latin typeface="+mj-lt"/>
                <a:cs typeface="+mn-cs"/>
              </a:rPr>
              <a:t>er</a:t>
            </a:r>
            <a:r>
              <a:rPr lang="fr-FR" sz="2000" dirty="0">
                <a:solidFill>
                  <a:schemeClr val="accent1"/>
                </a:solidFill>
                <a:latin typeface="+mj-lt"/>
                <a:cs typeface="+mn-cs"/>
              </a:rPr>
              <a:t> mars 2022</a:t>
            </a:r>
          </a:p>
          <a:p>
            <a:pPr marL="285750" indent="-285750">
              <a:spcBef>
                <a:spcPts val="300"/>
              </a:spcBef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fr-FR" sz="2000" dirty="0">
                <a:solidFill>
                  <a:srgbClr val="000000"/>
                </a:solidFill>
                <a:latin typeface="+mj-lt"/>
                <a:cs typeface="+mn-cs"/>
              </a:rPr>
              <a:t>Par les </a:t>
            </a:r>
            <a:r>
              <a:rPr lang="fr-FR" sz="2000" dirty="0">
                <a:solidFill>
                  <a:schemeClr val="accent1"/>
                </a:solidFill>
                <a:latin typeface="+mj-lt"/>
                <a:cs typeface="+mn-cs"/>
              </a:rPr>
              <a:t>Missions</a:t>
            </a:r>
            <a:r>
              <a:rPr lang="fr-FR" sz="2000" dirty="0">
                <a:solidFill>
                  <a:schemeClr val="accent2"/>
                </a:solidFill>
                <a:latin typeface="+mj-lt"/>
                <a:cs typeface="+mn-cs"/>
              </a:rPr>
              <a:t> </a:t>
            </a:r>
            <a:r>
              <a:rPr lang="fr-FR" sz="2000" dirty="0">
                <a:solidFill>
                  <a:schemeClr val="accent1"/>
                </a:solidFill>
                <a:latin typeface="+mj-lt"/>
                <a:cs typeface="+mn-cs"/>
              </a:rPr>
              <a:t>Locales</a:t>
            </a:r>
            <a:r>
              <a:rPr lang="fr-FR" sz="2000" dirty="0">
                <a:solidFill>
                  <a:schemeClr val="accent2"/>
                </a:solidFill>
                <a:latin typeface="+mj-lt"/>
                <a:cs typeface="+mn-cs"/>
              </a:rPr>
              <a:t> </a:t>
            </a:r>
            <a:r>
              <a:rPr lang="fr-FR" sz="2000" dirty="0">
                <a:solidFill>
                  <a:srgbClr val="000000"/>
                </a:solidFill>
                <a:latin typeface="+mj-lt"/>
                <a:cs typeface="+mn-cs"/>
              </a:rPr>
              <a:t>et </a:t>
            </a:r>
            <a:r>
              <a:rPr lang="fr-FR" sz="2000" dirty="0">
                <a:solidFill>
                  <a:schemeClr val="accent1"/>
                </a:solidFill>
                <a:latin typeface="+mj-lt"/>
                <a:cs typeface="+mn-cs"/>
              </a:rPr>
              <a:t>Pôle</a:t>
            </a:r>
            <a:r>
              <a:rPr lang="fr-FR" sz="2000" dirty="0">
                <a:solidFill>
                  <a:schemeClr val="accent2"/>
                </a:solidFill>
                <a:latin typeface="+mj-lt"/>
                <a:cs typeface="+mn-cs"/>
              </a:rPr>
              <a:t> </a:t>
            </a:r>
            <a:r>
              <a:rPr lang="fr-FR" sz="2000" dirty="0">
                <a:solidFill>
                  <a:schemeClr val="accent1"/>
                </a:solidFill>
                <a:latin typeface="+mj-lt"/>
                <a:cs typeface="+mn-cs"/>
              </a:rPr>
              <a:t>Emploi</a:t>
            </a:r>
            <a:endParaRPr lang="fr-FR" sz="2000" dirty="0">
              <a:solidFill>
                <a:schemeClr val="accent1"/>
              </a:solidFill>
              <a:highlight>
                <a:srgbClr val="FFFF00"/>
              </a:highlight>
              <a:latin typeface="+mj-lt"/>
              <a:cs typeface="+mn-cs"/>
            </a:endParaRPr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5BFCFFD9-C759-463E-BD24-EAFD4D23CF64}"/>
              </a:ext>
            </a:extLst>
          </p:cNvPr>
          <p:cNvGrpSpPr/>
          <p:nvPr/>
        </p:nvGrpSpPr>
        <p:grpSpPr>
          <a:xfrm>
            <a:off x="1411260" y="3694205"/>
            <a:ext cx="1584000" cy="1259760"/>
            <a:chOff x="393337" y="4844584"/>
            <a:chExt cx="1584000" cy="89846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14E5023-2A15-488E-A52A-333D9A0603F7}"/>
                </a:ext>
              </a:extLst>
            </p:cNvPr>
            <p:cNvSpPr/>
            <p:nvPr/>
          </p:nvSpPr>
          <p:spPr>
            <a:xfrm>
              <a:off x="393337" y="4844584"/>
              <a:ext cx="1584000" cy="89846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7CFB713-3047-497C-8145-C03C48C092A8}"/>
                </a:ext>
              </a:extLst>
            </p:cNvPr>
            <p:cNvSpPr/>
            <p:nvPr/>
          </p:nvSpPr>
          <p:spPr>
            <a:xfrm>
              <a:off x="1185337" y="4844584"/>
              <a:ext cx="792000" cy="8984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Trapèze 14">
              <a:extLst>
                <a:ext uri="{FF2B5EF4-FFF2-40B4-BE49-F238E27FC236}">
                  <a16:creationId xmlns:a16="http://schemas.microsoft.com/office/drawing/2014/main" id="{13CDB167-4C5F-4F18-B15B-18FA1AB6A392}"/>
                </a:ext>
              </a:extLst>
            </p:cNvPr>
            <p:cNvSpPr/>
            <p:nvPr/>
          </p:nvSpPr>
          <p:spPr>
            <a:xfrm flipH="1">
              <a:off x="803743" y="4844584"/>
              <a:ext cx="438106" cy="898460"/>
            </a:xfrm>
            <a:prstGeom prst="trapezoid">
              <a:avLst>
                <a:gd name="adj" fmla="val 12236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6" name="ZoneTexte 15">
            <a:extLst>
              <a:ext uri="{FF2B5EF4-FFF2-40B4-BE49-F238E27FC236}">
                <a16:creationId xmlns:a16="http://schemas.microsoft.com/office/drawing/2014/main" id="{E82238F6-7153-4546-B0C8-0D669AC254D7}"/>
              </a:ext>
            </a:extLst>
          </p:cNvPr>
          <p:cNvSpPr txBox="1"/>
          <p:nvPr/>
        </p:nvSpPr>
        <p:spPr>
          <a:xfrm>
            <a:off x="1609548" y="3753636"/>
            <a:ext cx="11713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chemeClr val="bg1"/>
                </a:solidFill>
                <a:latin typeface="+mj-lt"/>
              </a:rPr>
              <a:t>Mise en œuvre</a:t>
            </a:r>
          </a:p>
        </p:txBody>
      </p: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6762B3BA-5644-453B-B692-CEDBC2B586A6}"/>
              </a:ext>
            </a:extLst>
          </p:cNvPr>
          <p:cNvGrpSpPr/>
          <p:nvPr/>
        </p:nvGrpSpPr>
        <p:grpSpPr>
          <a:xfrm>
            <a:off x="1403218" y="2129540"/>
            <a:ext cx="1584000" cy="1259760"/>
            <a:chOff x="393337" y="4844584"/>
            <a:chExt cx="1584000" cy="89846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3B15A9D-5D7F-4437-8951-C5CB418ABFB0}"/>
                </a:ext>
              </a:extLst>
            </p:cNvPr>
            <p:cNvSpPr/>
            <p:nvPr/>
          </p:nvSpPr>
          <p:spPr>
            <a:xfrm>
              <a:off x="393337" y="4844584"/>
              <a:ext cx="1584000" cy="89846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8CDF651B-16EF-4592-8F87-547F6A9FC3E8}"/>
                </a:ext>
              </a:extLst>
            </p:cNvPr>
            <p:cNvSpPr/>
            <p:nvPr/>
          </p:nvSpPr>
          <p:spPr>
            <a:xfrm>
              <a:off x="1185337" y="4844584"/>
              <a:ext cx="792000" cy="8984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Trapèze 19">
              <a:extLst>
                <a:ext uri="{FF2B5EF4-FFF2-40B4-BE49-F238E27FC236}">
                  <a16:creationId xmlns:a16="http://schemas.microsoft.com/office/drawing/2014/main" id="{30E8DCEC-1C72-42ED-9C9F-CEC10649179D}"/>
                </a:ext>
              </a:extLst>
            </p:cNvPr>
            <p:cNvSpPr/>
            <p:nvPr/>
          </p:nvSpPr>
          <p:spPr>
            <a:xfrm flipH="1">
              <a:off x="803743" y="4844584"/>
              <a:ext cx="438106" cy="898460"/>
            </a:xfrm>
            <a:prstGeom prst="trapezoid">
              <a:avLst>
                <a:gd name="adj" fmla="val 12236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1" name="ZoneTexte 20">
            <a:extLst>
              <a:ext uri="{FF2B5EF4-FFF2-40B4-BE49-F238E27FC236}">
                <a16:creationId xmlns:a16="http://schemas.microsoft.com/office/drawing/2014/main" id="{3B20E6DF-3264-44BC-B092-48A3E0416A81}"/>
              </a:ext>
            </a:extLst>
          </p:cNvPr>
          <p:cNvSpPr txBox="1"/>
          <p:nvPr/>
        </p:nvSpPr>
        <p:spPr>
          <a:xfrm>
            <a:off x="1411260" y="2528588"/>
            <a:ext cx="1575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chemeClr val="bg1"/>
                </a:solidFill>
                <a:latin typeface="+mj-lt"/>
              </a:rPr>
              <a:t>Durée</a:t>
            </a:r>
          </a:p>
        </p:txBody>
      </p:sp>
      <p:sp>
        <p:nvSpPr>
          <p:cNvPr id="27" name="Titre 4">
            <a:extLst>
              <a:ext uri="{FF2B5EF4-FFF2-40B4-BE49-F238E27FC236}">
                <a16:creationId xmlns:a16="http://schemas.microsoft.com/office/drawing/2014/main" id="{A68491B8-54B6-40C9-B968-012814B2D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8023" y="296730"/>
            <a:ext cx="8232611" cy="998103"/>
          </a:xfrm>
        </p:spPr>
        <p:txBody>
          <a:bodyPr/>
          <a:lstStyle/>
          <a:p>
            <a:r>
              <a:rPr lang="fr-FR" b="1" dirty="0">
                <a:solidFill>
                  <a:schemeClr val="accent3"/>
                </a:solidFill>
              </a:rPr>
              <a:t>Qu’est ce que c’est?</a:t>
            </a:r>
          </a:p>
        </p:txBody>
      </p:sp>
      <p:pic>
        <p:nvPicPr>
          <p:cNvPr id="28" name="Image 27" descr="Une image contenant texte, tableau blanc&#10;&#10;Description générée automatiquement">
            <a:extLst>
              <a:ext uri="{FF2B5EF4-FFF2-40B4-BE49-F238E27FC236}">
                <a16:creationId xmlns:a16="http://schemas.microsoft.com/office/drawing/2014/main" id="{74BC7B29-EED8-475C-839E-4610E7B5A5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225" y="0"/>
            <a:ext cx="1826775" cy="1212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8463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D35E55B7-8403-4CBA-9B40-113113F9E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>
                <a:solidFill>
                  <a:schemeClr val="accent3"/>
                </a:solidFill>
              </a:rPr>
              <a:t>Qu’est ce que c’est?</a:t>
            </a:r>
          </a:p>
        </p:txBody>
      </p:sp>
      <p:sp>
        <p:nvSpPr>
          <p:cNvPr id="6" name="Flèche : droite à entaille 5">
            <a:extLst>
              <a:ext uri="{FF2B5EF4-FFF2-40B4-BE49-F238E27FC236}">
                <a16:creationId xmlns:a16="http://schemas.microsoft.com/office/drawing/2014/main" id="{0CF628C2-499F-4E36-8598-8173CDCF9AB3}"/>
              </a:ext>
            </a:extLst>
          </p:cNvPr>
          <p:cNvSpPr/>
          <p:nvPr/>
        </p:nvSpPr>
        <p:spPr>
          <a:xfrm>
            <a:off x="67362" y="1712606"/>
            <a:ext cx="2549826" cy="1080000"/>
          </a:xfrm>
          <a:prstGeom prst="notchedRightArrow">
            <a:avLst>
              <a:gd name="adj1" fmla="val 100000"/>
              <a:gd name="adj2" fmla="val 50000"/>
            </a:avLst>
          </a:prstGeom>
          <a:solidFill>
            <a:schemeClr val="accent1"/>
          </a:solidFill>
          <a:ln>
            <a:solidFill>
              <a:schemeClr val="accent2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dirty="0"/>
              <a:t>Diagnostic</a:t>
            </a:r>
          </a:p>
        </p:txBody>
      </p:sp>
      <p:sp>
        <p:nvSpPr>
          <p:cNvPr id="7" name="Flèche : droite à entaille 6">
            <a:extLst>
              <a:ext uri="{FF2B5EF4-FFF2-40B4-BE49-F238E27FC236}">
                <a16:creationId xmlns:a16="http://schemas.microsoft.com/office/drawing/2014/main" id="{C0065FFB-DE19-489A-8D34-CFCEDFDC15CA}"/>
              </a:ext>
            </a:extLst>
          </p:cNvPr>
          <p:cNvSpPr/>
          <p:nvPr/>
        </p:nvSpPr>
        <p:spPr>
          <a:xfrm>
            <a:off x="2150462" y="1712112"/>
            <a:ext cx="2366828" cy="1080989"/>
          </a:xfrm>
          <a:prstGeom prst="notchedRightArrow">
            <a:avLst>
              <a:gd name="adj1" fmla="val 100000"/>
              <a:gd name="adj2" fmla="val 50000"/>
            </a:avLst>
          </a:prstGeom>
          <a:solidFill>
            <a:schemeClr val="accent1"/>
          </a:solidFill>
          <a:ln>
            <a:solidFill>
              <a:schemeClr val="accent2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dirty="0"/>
              <a:t>Plan d’action</a:t>
            </a:r>
          </a:p>
        </p:txBody>
      </p:sp>
      <p:sp>
        <p:nvSpPr>
          <p:cNvPr id="8" name="Flèche : droite à entaille 7">
            <a:extLst>
              <a:ext uri="{FF2B5EF4-FFF2-40B4-BE49-F238E27FC236}">
                <a16:creationId xmlns:a16="http://schemas.microsoft.com/office/drawing/2014/main" id="{96205B5E-6592-46E6-A669-DFC7B2ECA2CF}"/>
              </a:ext>
            </a:extLst>
          </p:cNvPr>
          <p:cNvSpPr/>
          <p:nvPr/>
        </p:nvSpPr>
        <p:spPr>
          <a:xfrm>
            <a:off x="5987360" y="1712112"/>
            <a:ext cx="3800268" cy="1080989"/>
          </a:xfrm>
          <a:prstGeom prst="notchedRightArrow">
            <a:avLst>
              <a:gd name="adj1" fmla="val 100000"/>
              <a:gd name="adj2" fmla="val 50000"/>
            </a:avLst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dirty="0"/>
              <a:t>Accompagnement intensif </a:t>
            </a:r>
            <a:r>
              <a:rPr lang="fr-FR" b="1" dirty="0"/>
              <a:t>CEJ</a:t>
            </a:r>
          </a:p>
          <a:p>
            <a:pPr algn="ctr"/>
            <a:r>
              <a:rPr lang="fr-FR" dirty="0"/>
              <a:t>15-20h par semaine</a:t>
            </a:r>
          </a:p>
        </p:txBody>
      </p:sp>
      <p:sp>
        <p:nvSpPr>
          <p:cNvPr id="9" name="Flèche : droite à entaille 8">
            <a:extLst>
              <a:ext uri="{FF2B5EF4-FFF2-40B4-BE49-F238E27FC236}">
                <a16:creationId xmlns:a16="http://schemas.microsoft.com/office/drawing/2014/main" id="{A3FA3C0E-2B4C-4BEF-8662-DF633345134B}"/>
              </a:ext>
            </a:extLst>
          </p:cNvPr>
          <p:cNvSpPr/>
          <p:nvPr/>
        </p:nvSpPr>
        <p:spPr>
          <a:xfrm>
            <a:off x="9333187" y="1712606"/>
            <a:ext cx="2836692" cy="1080000"/>
          </a:xfrm>
          <a:prstGeom prst="notchedRightArrow">
            <a:avLst>
              <a:gd name="adj1" fmla="val 100000"/>
              <a:gd name="adj2" fmla="val 50000"/>
            </a:avLst>
          </a:prstGeom>
          <a:solidFill>
            <a:schemeClr val="accent1"/>
          </a:solidFill>
          <a:ln>
            <a:solidFill>
              <a:schemeClr val="accent2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dirty="0"/>
              <a:t>Suivi dans l’emploi</a:t>
            </a:r>
          </a:p>
        </p:txBody>
      </p:sp>
      <p:sp>
        <p:nvSpPr>
          <p:cNvPr id="10" name="Flèche : droite à entaille 9">
            <a:extLst>
              <a:ext uri="{FF2B5EF4-FFF2-40B4-BE49-F238E27FC236}">
                <a16:creationId xmlns:a16="http://schemas.microsoft.com/office/drawing/2014/main" id="{2AAE33A5-958F-4FA5-A2EA-1DCAF3D8979C}"/>
              </a:ext>
            </a:extLst>
          </p:cNvPr>
          <p:cNvSpPr/>
          <p:nvPr/>
        </p:nvSpPr>
        <p:spPr>
          <a:xfrm>
            <a:off x="5110909" y="1712251"/>
            <a:ext cx="737234" cy="234775"/>
          </a:xfrm>
          <a:prstGeom prst="notchedRightArrow">
            <a:avLst>
              <a:gd name="adj1" fmla="val 100000"/>
              <a:gd name="adj2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fr-FR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4C99498A-8EF0-4F63-9A73-94485EE279CC}"/>
              </a:ext>
            </a:extLst>
          </p:cNvPr>
          <p:cNvSpPr txBox="1"/>
          <p:nvPr/>
        </p:nvSpPr>
        <p:spPr>
          <a:xfrm>
            <a:off x="371483" y="3103849"/>
            <a:ext cx="352639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La Mission Locale réalise un </a:t>
            </a:r>
            <a:r>
              <a:rPr lang="fr-FR" sz="1600" b="1" dirty="0">
                <a:solidFill>
                  <a:schemeClr val="accent1"/>
                </a:solidFill>
              </a:rPr>
              <a:t>diagnostic</a:t>
            </a:r>
            <a:r>
              <a:rPr lang="fr-FR" sz="1600" dirty="0"/>
              <a:t> approfondi avec le jeune afin d’évaluer sa </a:t>
            </a:r>
            <a:r>
              <a:rPr lang="fr-FR" sz="1600" b="1" dirty="0">
                <a:solidFill>
                  <a:schemeClr val="accent1"/>
                </a:solidFill>
              </a:rPr>
              <a:t>motivation</a:t>
            </a:r>
            <a:r>
              <a:rPr lang="fr-FR" sz="1600" dirty="0"/>
              <a:t>, ses </a:t>
            </a:r>
            <a:r>
              <a:rPr lang="fr-FR" sz="1600" b="1" dirty="0">
                <a:solidFill>
                  <a:schemeClr val="accent1"/>
                </a:solidFill>
              </a:rPr>
              <a:t>compétences</a:t>
            </a:r>
            <a:r>
              <a:rPr lang="fr-FR" sz="1600" dirty="0"/>
              <a:t>, sa </a:t>
            </a:r>
            <a:r>
              <a:rPr lang="fr-FR" sz="1600" b="1" dirty="0">
                <a:solidFill>
                  <a:schemeClr val="accent1"/>
                </a:solidFill>
              </a:rPr>
              <a:t>situation</a:t>
            </a:r>
            <a:r>
              <a:rPr lang="fr-FR" sz="1600" b="1" dirty="0">
                <a:solidFill>
                  <a:schemeClr val="accent5"/>
                </a:solidFill>
              </a:rPr>
              <a:t> </a:t>
            </a:r>
            <a:r>
              <a:rPr lang="fr-FR" sz="1600" b="1" dirty="0">
                <a:solidFill>
                  <a:schemeClr val="accent1"/>
                </a:solidFill>
              </a:rPr>
              <a:t>globale</a:t>
            </a:r>
            <a:r>
              <a:rPr lang="fr-FR" sz="1600" dirty="0"/>
              <a:t>…</a:t>
            </a:r>
          </a:p>
          <a:p>
            <a:endParaRPr lang="fr-FR" sz="1600" dirty="0"/>
          </a:p>
          <a:p>
            <a:pPr>
              <a:buClr>
                <a:schemeClr val="accent5"/>
              </a:buClr>
            </a:pPr>
            <a:r>
              <a:rPr lang="fr-FR" sz="1600" dirty="0"/>
              <a:t>… et préciser ainsi avec le jeune le </a:t>
            </a:r>
            <a:r>
              <a:rPr lang="fr-FR" sz="1600" b="1" dirty="0">
                <a:solidFill>
                  <a:schemeClr val="accent1"/>
                </a:solidFill>
              </a:rPr>
              <a:t>plan</a:t>
            </a:r>
            <a:r>
              <a:rPr lang="fr-FR" sz="1600" b="1" dirty="0">
                <a:solidFill>
                  <a:schemeClr val="accent5"/>
                </a:solidFill>
              </a:rPr>
              <a:t> </a:t>
            </a:r>
            <a:r>
              <a:rPr lang="fr-FR" sz="1600" b="1" dirty="0">
                <a:solidFill>
                  <a:schemeClr val="accent1"/>
                </a:solidFill>
              </a:rPr>
              <a:t>d’actions</a:t>
            </a:r>
            <a:r>
              <a:rPr lang="fr-FR" sz="1600" b="1" dirty="0">
                <a:solidFill>
                  <a:schemeClr val="accent5"/>
                </a:solidFill>
              </a:rPr>
              <a:t> </a:t>
            </a:r>
            <a:r>
              <a:rPr lang="fr-FR" sz="1600" dirty="0"/>
              <a:t>du CEJ, sa durée, les modalités (accompagnement, allocation…)</a:t>
            </a:r>
          </a:p>
        </p:txBody>
      </p:sp>
      <p:sp>
        <p:nvSpPr>
          <p:cNvPr id="14" name="Espace réservé du numéro de diapositive 2">
            <a:extLst>
              <a:ext uri="{FF2B5EF4-FFF2-40B4-BE49-F238E27FC236}">
                <a16:creationId xmlns:a16="http://schemas.microsoft.com/office/drawing/2014/main" id="{55767664-6590-40BE-B8AC-7981E88880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1541" y="6583923"/>
            <a:ext cx="1390459" cy="269069"/>
          </a:xfrm>
        </p:spPr>
        <p:txBody>
          <a:bodyPr/>
          <a:lstStyle/>
          <a:p>
            <a:fld id="{F102985D-F9A3-4B17-932C-845B2E7BF71C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E161C74B-F07B-45F5-B7B5-8F227901E9F7}"/>
              </a:ext>
            </a:extLst>
          </p:cNvPr>
          <p:cNvSpPr txBox="1"/>
          <p:nvPr/>
        </p:nvSpPr>
        <p:spPr>
          <a:xfrm>
            <a:off x="4401328" y="3103849"/>
            <a:ext cx="1526519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1600" i="1" dirty="0"/>
              <a:t>Le jeune signe un </a:t>
            </a:r>
            <a:r>
              <a:rPr lang="fr-FR" sz="1600" b="1" i="1" dirty="0" err="1">
                <a:solidFill>
                  <a:schemeClr val="accent3"/>
                </a:solidFill>
              </a:rPr>
              <a:t>cerfa</a:t>
            </a:r>
            <a:r>
              <a:rPr lang="fr-FR" sz="1600" b="1" i="1" dirty="0">
                <a:solidFill>
                  <a:schemeClr val="accent3"/>
                </a:solidFill>
              </a:rPr>
              <a:t> d’engagement </a:t>
            </a:r>
            <a:r>
              <a:rPr lang="fr-FR" sz="1600" i="1" dirty="0"/>
              <a:t>pour entrer dans le CEJ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90CF96DB-6473-4D83-AF8F-5C01D14AF78D}"/>
              </a:ext>
            </a:extLst>
          </p:cNvPr>
          <p:cNvSpPr txBox="1"/>
          <p:nvPr/>
        </p:nvSpPr>
        <p:spPr>
          <a:xfrm>
            <a:off x="6068700" y="3103849"/>
            <a:ext cx="3734912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fr-FR" sz="1600" dirty="0"/>
              <a:t>Les temps en </a:t>
            </a:r>
            <a:r>
              <a:rPr lang="fr-FR" sz="1600" b="1" dirty="0">
                <a:solidFill>
                  <a:schemeClr val="accent2"/>
                </a:solidFill>
              </a:rPr>
              <a:t>face à face </a:t>
            </a:r>
            <a:r>
              <a:rPr lang="fr-FR" sz="1600" dirty="0"/>
              <a:t>en Mission Locale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fr-FR" sz="1600" dirty="0"/>
              <a:t>Les </a:t>
            </a:r>
            <a:r>
              <a:rPr lang="fr-FR" sz="1600" b="1" dirty="0">
                <a:solidFill>
                  <a:schemeClr val="accent2"/>
                </a:solidFill>
              </a:rPr>
              <a:t>temps collectifs </a:t>
            </a:r>
            <a:r>
              <a:rPr lang="fr-FR" sz="1600" dirty="0"/>
              <a:t>en Mission Locale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fr-FR" sz="1600" dirty="0"/>
              <a:t>Les démarches structurées et finalisées en </a:t>
            </a:r>
            <a:r>
              <a:rPr lang="fr-FR" sz="1600" b="1" dirty="0">
                <a:solidFill>
                  <a:schemeClr val="accent2"/>
                </a:solidFill>
              </a:rPr>
              <a:t>autonomie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fr-FR" sz="1600" dirty="0"/>
              <a:t>Les </a:t>
            </a:r>
            <a:r>
              <a:rPr lang="fr-FR" sz="1600" b="1" dirty="0">
                <a:solidFill>
                  <a:schemeClr val="accent2"/>
                </a:solidFill>
              </a:rPr>
              <a:t>PMSMP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fr-FR" sz="1600" dirty="0"/>
              <a:t>Les </a:t>
            </a:r>
            <a:r>
              <a:rPr lang="fr-FR" sz="1600" b="1" dirty="0">
                <a:solidFill>
                  <a:schemeClr val="accent2"/>
                </a:solidFill>
              </a:rPr>
              <a:t>actions</a:t>
            </a:r>
            <a:r>
              <a:rPr lang="fr-FR" sz="1600" dirty="0"/>
              <a:t> </a:t>
            </a:r>
            <a:r>
              <a:rPr lang="fr-FR" sz="1600" b="1" dirty="0">
                <a:solidFill>
                  <a:schemeClr val="accent2"/>
                </a:solidFill>
              </a:rPr>
              <a:t>et</a:t>
            </a:r>
            <a:r>
              <a:rPr lang="fr-FR" sz="1600" dirty="0"/>
              <a:t> </a:t>
            </a:r>
            <a:r>
              <a:rPr lang="fr-FR" sz="1600" b="1" dirty="0">
                <a:solidFill>
                  <a:schemeClr val="accent2"/>
                </a:solidFill>
              </a:rPr>
              <a:t>prestations</a:t>
            </a:r>
            <a:r>
              <a:rPr lang="fr-FR" sz="1600" dirty="0"/>
              <a:t> </a:t>
            </a:r>
            <a:r>
              <a:rPr lang="fr-FR" sz="1600" b="1" dirty="0">
                <a:solidFill>
                  <a:schemeClr val="accent2"/>
                </a:solidFill>
              </a:rPr>
              <a:t>réalisées</a:t>
            </a:r>
            <a:r>
              <a:rPr lang="fr-FR" sz="1600" dirty="0"/>
              <a:t> </a:t>
            </a:r>
            <a:r>
              <a:rPr lang="fr-FR" sz="1600" b="1" dirty="0">
                <a:solidFill>
                  <a:schemeClr val="accent2"/>
                </a:solidFill>
              </a:rPr>
              <a:t>à l’extérieur </a:t>
            </a:r>
            <a:r>
              <a:rPr lang="fr-FR" sz="1600" dirty="0"/>
              <a:t>avec des partenaires, 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fr-FR" sz="1600" dirty="0"/>
              <a:t> Les </a:t>
            </a:r>
            <a:r>
              <a:rPr lang="fr-FR" sz="1600" b="1" dirty="0">
                <a:solidFill>
                  <a:schemeClr val="accent2"/>
                </a:solidFill>
              </a:rPr>
              <a:t>actions structurantes</a:t>
            </a:r>
          </a:p>
          <a:p>
            <a:endParaRPr lang="fr-FR" sz="1600" dirty="0"/>
          </a:p>
        </p:txBody>
      </p:sp>
      <p:sp>
        <p:nvSpPr>
          <p:cNvPr id="18" name="Étoile : 4 branches 17">
            <a:extLst>
              <a:ext uri="{FF2B5EF4-FFF2-40B4-BE49-F238E27FC236}">
                <a16:creationId xmlns:a16="http://schemas.microsoft.com/office/drawing/2014/main" id="{68824BDF-EFD1-40EB-BE3A-E15826DD2298}"/>
              </a:ext>
            </a:extLst>
          </p:cNvPr>
          <p:cNvSpPr/>
          <p:nvPr/>
        </p:nvSpPr>
        <p:spPr>
          <a:xfrm>
            <a:off x="8881019" y="5355278"/>
            <a:ext cx="358346" cy="441099"/>
          </a:xfrm>
          <a:prstGeom prst="star4">
            <a:avLst/>
          </a:prstGeom>
          <a:solidFill>
            <a:schemeClr val="accent3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fr-FR">
              <a:solidFill>
                <a:schemeClr val="accent3"/>
              </a:solidFill>
            </a:endParaRPr>
          </a:p>
        </p:txBody>
      </p:sp>
      <p:sp>
        <p:nvSpPr>
          <p:cNvPr id="19" name="Étoile : 4 branches 18">
            <a:extLst>
              <a:ext uri="{FF2B5EF4-FFF2-40B4-BE49-F238E27FC236}">
                <a16:creationId xmlns:a16="http://schemas.microsoft.com/office/drawing/2014/main" id="{30B00CED-D16A-468C-AF04-272F0E0F3EFF}"/>
              </a:ext>
            </a:extLst>
          </p:cNvPr>
          <p:cNvSpPr/>
          <p:nvPr/>
        </p:nvSpPr>
        <p:spPr>
          <a:xfrm>
            <a:off x="9069817" y="5278851"/>
            <a:ext cx="358346" cy="441099"/>
          </a:xfrm>
          <a:prstGeom prst="star4">
            <a:avLst/>
          </a:prstGeom>
          <a:solidFill>
            <a:schemeClr val="accent3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fr-FR">
              <a:solidFill>
                <a:schemeClr val="accent3"/>
              </a:solidFill>
            </a:endParaRP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E715FCF4-EE68-4C8F-B424-FCF4D5433C83}"/>
              </a:ext>
            </a:extLst>
          </p:cNvPr>
          <p:cNvSpPr txBox="1"/>
          <p:nvPr/>
        </p:nvSpPr>
        <p:spPr>
          <a:xfrm>
            <a:off x="6409928" y="6513879"/>
            <a:ext cx="265988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1600" i="1" dirty="0">
                <a:solidFill>
                  <a:schemeClr val="accent3"/>
                </a:solidFill>
              </a:rPr>
              <a:t>Détail en pages suivantes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6C523FD8-4B9D-4296-B97D-D6F1F5D60080}"/>
              </a:ext>
            </a:extLst>
          </p:cNvPr>
          <p:cNvSpPr txBox="1"/>
          <p:nvPr/>
        </p:nvSpPr>
        <p:spPr>
          <a:xfrm>
            <a:off x="9616961" y="3103849"/>
            <a:ext cx="2575039" cy="3046988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>
              <a:buClr>
                <a:schemeClr val="accent1"/>
              </a:buClr>
            </a:pPr>
            <a:r>
              <a:rPr lang="fr-FR" sz="1600" b="1" dirty="0">
                <a:solidFill>
                  <a:schemeClr val="accent1"/>
                </a:solidFill>
                <a:sym typeface="Wingdings" panose="05000000000000000000" pitchFamily="2" charset="2"/>
              </a:rPr>
              <a:t> </a:t>
            </a:r>
            <a:r>
              <a:rPr lang="fr-FR" sz="1600" b="1" dirty="0">
                <a:solidFill>
                  <a:schemeClr val="accent1"/>
                </a:solidFill>
              </a:rPr>
              <a:t>Hors CEJ</a:t>
            </a:r>
          </a:p>
          <a:p>
            <a:pPr>
              <a:buClr>
                <a:schemeClr val="accent1"/>
              </a:buClr>
            </a:pPr>
            <a:r>
              <a:rPr lang="fr-FR" sz="1600" dirty="0"/>
              <a:t>Le jeune en </a:t>
            </a:r>
            <a:r>
              <a:rPr lang="fr-FR" sz="1600" b="1" dirty="0">
                <a:solidFill>
                  <a:schemeClr val="accent1"/>
                </a:solidFill>
              </a:rPr>
              <a:t>emploi</a:t>
            </a:r>
            <a:r>
              <a:rPr lang="fr-FR" sz="1600" dirty="0"/>
              <a:t>, en </a:t>
            </a:r>
            <a:r>
              <a:rPr lang="fr-FR" sz="1600" b="1" dirty="0">
                <a:solidFill>
                  <a:schemeClr val="accent1"/>
                </a:solidFill>
              </a:rPr>
              <a:t>alternance</a:t>
            </a:r>
            <a:r>
              <a:rPr lang="fr-FR" sz="1600" dirty="0"/>
              <a:t> et en </a:t>
            </a:r>
            <a:r>
              <a:rPr lang="fr-FR" sz="1600" b="1" dirty="0">
                <a:solidFill>
                  <a:schemeClr val="accent1"/>
                </a:solidFill>
              </a:rPr>
              <a:t>formation</a:t>
            </a:r>
            <a:r>
              <a:rPr lang="fr-FR" sz="1600" dirty="0"/>
              <a:t> </a:t>
            </a:r>
            <a:r>
              <a:rPr lang="fr-FR" sz="1600" b="1" dirty="0">
                <a:solidFill>
                  <a:schemeClr val="accent1"/>
                </a:solidFill>
              </a:rPr>
              <a:t>initiale</a:t>
            </a:r>
            <a:r>
              <a:rPr lang="fr-FR" sz="1600" dirty="0"/>
              <a:t> (statut scolaire ou étudiant) peut continuer à bénéficier d’un </a:t>
            </a:r>
            <a:r>
              <a:rPr lang="fr-FR" sz="1600" b="1" dirty="0">
                <a:solidFill>
                  <a:schemeClr val="accent1"/>
                </a:solidFill>
              </a:rPr>
              <a:t>accompagnement</a:t>
            </a:r>
            <a:r>
              <a:rPr lang="fr-FR" sz="1600" dirty="0"/>
              <a:t> de la Mission Locale (cadre du </a:t>
            </a:r>
            <a:r>
              <a:rPr lang="fr-FR" sz="1600" b="1" dirty="0">
                <a:solidFill>
                  <a:schemeClr val="accent1"/>
                </a:solidFill>
              </a:rPr>
              <a:t>PACEA</a:t>
            </a:r>
            <a:r>
              <a:rPr lang="fr-FR" sz="1600" dirty="0"/>
              <a:t>, Parcours d’Accompagnement Contractualisé vers l’Emploi et l’Autonomie)</a:t>
            </a:r>
          </a:p>
        </p:txBody>
      </p:sp>
      <p:sp>
        <p:nvSpPr>
          <p:cNvPr id="24" name="Étoile : 4 branches 23">
            <a:extLst>
              <a:ext uri="{FF2B5EF4-FFF2-40B4-BE49-F238E27FC236}">
                <a16:creationId xmlns:a16="http://schemas.microsoft.com/office/drawing/2014/main" id="{18B89DE5-D818-42B2-9C1B-49CC6E5BCEFA}"/>
              </a:ext>
            </a:extLst>
          </p:cNvPr>
          <p:cNvSpPr/>
          <p:nvPr/>
        </p:nvSpPr>
        <p:spPr>
          <a:xfrm>
            <a:off x="8910706" y="4730493"/>
            <a:ext cx="358346" cy="441099"/>
          </a:xfrm>
          <a:prstGeom prst="star4">
            <a:avLst/>
          </a:prstGeom>
          <a:solidFill>
            <a:schemeClr val="accent3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fr-FR">
              <a:solidFill>
                <a:schemeClr val="accent3"/>
              </a:solidFill>
            </a:endParaRPr>
          </a:p>
        </p:txBody>
      </p:sp>
      <p:sp>
        <p:nvSpPr>
          <p:cNvPr id="25" name="Étoile : 4 branches 24">
            <a:extLst>
              <a:ext uri="{FF2B5EF4-FFF2-40B4-BE49-F238E27FC236}">
                <a16:creationId xmlns:a16="http://schemas.microsoft.com/office/drawing/2014/main" id="{76FD0AC9-B36A-4FD5-B4B1-ED6130A019EC}"/>
              </a:ext>
            </a:extLst>
          </p:cNvPr>
          <p:cNvSpPr/>
          <p:nvPr/>
        </p:nvSpPr>
        <p:spPr>
          <a:xfrm>
            <a:off x="9099504" y="4654066"/>
            <a:ext cx="358346" cy="441099"/>
          </a:xfrm>
          <a:prstGeom prst="star4">
            <a:avLst/>
          </a:prstGeom>
          <a:solidFill>
            <a:schemeClr val="accent3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fr-FR"/>
          </a:p>
        </p:txBody>
      </p:sp>
      <p:pic>
        <p:nvPicPr>
          <p:cNvPr id="4" name="Image 3" descr="Une image contenant texte, carte de visite, enveloppe&#10;&#10;Description générée automatiquement">
            <a:extLst>
              <a:ext uri="{FF2B5EF4-FFF2-40B4-BE49-F238E27FC236}">
                <a16:creationId xmlns:a16="http://schemas.microsoft.com/office/drawing/2014/main" id="{6AF04859-2474-4534-876F-9C97364C85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290" y="1399419"/>
            <a:ext cx="1516269" cy="1516269"/>
          </a:xfrm>
          <a:prstGeom prst="rect">
            <a:avLst/>
          </a:prstGeom>
        </p:spPr>
      </p:pic>
      <p:pic>
        <p:nvPicPr>
          <p:cNvPr id="28" name="Image 27" descr="Une image contenant texte, tableau blanc&#10;&#10;Description générée automatiquement">
            <a:extLst>
              <a:ext uri="{FF2B5EF4-FFF2-40B4-BE49-F238E27FC236}">
                <a16:creationId xmlns:a16="http://schemas.microsoft.com/office/drawing/2014/main" id="{C981E8F6-0467-4429-B03B-501592FFF1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225" y="0"/>
            <a:ext cx="1826775" cy="1212389"/>
          </a:xfrm>
          <a:prstGeom prst="rect">
            <a:avLst/>
          </a:prstGeom>
        </p:spPr>
      </p:pic>
      <p:pic>
        <p:nvPicPr>
          <p:cNvPr id="22" name="Image 21" descr="Une image contenant flèche&#10;&#10;Description générée automatiquement">
            <a:extLst>
              <a:ext uri="{FF2B5EF4-FFF2-40B4-BE49-F238E27FC236}">
                <a16:creationId xmlns:a16="http://schemas.microsoft.com/office/drawing/2014/main" id="{6C1C81D6-3B85-449F-9DFE-D81F31C60EEF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7140" y="5498601"/>
            <a:ext cx="1457325" cy="1457325"/>
          </a:xfrm>
          <a:prstGeom prst="rect">
            <a:avLst/>
          </a:prstGeom>
        </p:spPr>
      </p:pic>
      <p:sp>
        <p:nvSpPr>
          <p:cNvPr id="26" name="ZoneTexte 25">
            <a:extLst>
              <a:ext uri="{FF2B5EF4-FFF2-40B4-BE49-F238E27FC236}">
                <a16:creationId xmlns:a16="http://schemas.microsoft.com/office/drawing/2014/main" id="{2AF296D9-B30F-4E01-BC0C-6B5FF322FF05}"/>
              </a:ext>
            </a:extLst>
          </p:cNvPr>
          <p:cNvSpPr txBox="1"/>
          <p:nvPr/>
        </p:nvSpPr>
        <p:spPr>
          <a:xfrm>
            <a:off x="0" y="6565833"/>
            <a:ext cx="158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2">
                    <a:lumMod val="75000"/>
                  </a:schemeClr>
                </a:solidFill>
              </a:rPr>
              <a:t>12 avril 2022</a:t>
            </a:r>
          </a:p>
        </p:txBody>
      </p:sp>
    </p:spTree>
    <p:extLst>
      <p:ext uri="{BB962C8B-B14F-4D97-AF65-F5344CB8AC3E}">
        <p14:creationId xmlns:p14="http://schemas.microsoft.com/office/powerpoint/2010/main" val="5726747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e 9">
            <a:extLst>
              <a:ext uri="{FF2B5EF4-FFF2-40B4-BE49-F238E27FC236}">
                <a16:creationId xmlns:a16="http://schemas.microsoft.com/office/drawing/2014/main" id="{E653EA95-6913-42C9-9266-6DCEDF4E4674}"/>
              </a:ext>
            </a:extLst>
          </p:cNvPr>
          <p:cNvGrpSpPr/>
          <p:nvPr/>
        </p:nvGrpSpPr>
        <p:grpSpPr>
          <a:xfrm>
            <a:off x="0" y="1410811"/>
            <a:ext cx="2159078" cy="4990231"/>
            <a:chOff x="2946630" y="-26306"/>
            <a:chExt cx="3086079" cy="4470328"/>
          </a:xfrm>
        </p:grpSpPr>
        <p:pic>
          <p:nvPicPr>
            <p:cNvPr id="8" name="Image 7" descr="Une image contenant orange, jaune&#10;&#10;Description générée automatiquement">
              <a:extLst>
                <a:ext uri="{FF2B5EF4-FFF2-40B4-BE49-F238E27FC236}">
                  <a16:creationId xmlns:a16="http://schemas.microsoft.com/office/drawing/2014/main" id="{976A3F8C-A21D-450E-9B06-D0F93526B4F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98024" y="-26306"/>
              <a:ext cx="2914172" cy="4470328"/>
            </a:xfrm>
            <a:prstGeom prst="rect">
              <a:avLst/>
            </a:prstGeom>
          </p:spPr>
        </p:pic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D1F5ABCF-86D5-4D9D-8CC5-9E7491CB321D}"/>
                </a:ext>
              </a:extLst>
            </p:cNvPr>
            <p:cNvSpPr txBox="1"/>
            <p:nvPr/>
          </p:nvSpPr>
          <p:spPr>
            <a:xfrm>
              <a:off x="2946630" y="855138"/>
              <a:ext cx="3086079" cy="256411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fr-FR" b="1" dirty="0">
                  <a:solidFill>
                    <a:schemeClr val="bg1"/>
                  </a:solidFill>
                  <a:latin typeface="+mj-lt"/>
                </a:rPr>
                <a:t>Les actions structurantes</a:t>
              </a:r>
            </a:p>
            <a:p>
              <a:pPr algn="ctr"/>
              <a:endParaRPr lang="fr-FR" dirty="0">
                <a:solidFill>
                  <a:schemeClr val="bg1"/>
                </a:solidFill>
                <a:latin typeface="+mj-lt"/>
              </a:endParaRPr>
            </a:p>
            <a:p>
              <a:pPr algn="ctr"/>
              <a:r>
                <a:rPr lang="fr-FR" i="1" u="sng" dirty="0">
                  <a:solidFill>
                    <a:schemeClr val="bg1"/>
                  </a:solidFill>
                  <a:latin typeface="+mj-lt"/>
                </a:rPr>
                <a:t>Liste</a:t>
              </a:r>
            </a:p>
            <a:p>
              <a:pPr algn="ctr"/>
              <a:r>
                <a:rPr lang="fr-FR" i="1" u="sng" dirty="0">
                  <a:solidFill>
                    <a:schemeClr val="bg1"/>
                  </a:solidFill>
                  <a:latin typeface="+mj-lt"/>
                </a:rPr>
                <a:t>exhaustive </a:t>
              </a:r>
            </a:p>
            <a:p>
              <a:pPr algn="ctr"/>
              <a:r>
                <a:rPr lang="fr-FR" i="1" dirty="0">
                  <a:solidFill>
                    <a:schemeClr val="bg1"/>
                  </a:solidFill>
                  <a:latin typeface="+mj-lt"/>
                </a:rPr>
                <a:t>de solutions fixée par arrêté (09/03/2022)</a:t>
              </a:r>
            </a:p>
            <a:p>
              <a:pPr algn="ctr"/>
              <a:endParaRPr lang="fr-FR" i="1" dirty="0">
                <a:solidFill>
                  <a:schemeClr val="bg1"/>
                </a:solidFill>
                <a:latin typeface="+mj-lt"/>
              </a:endParaRPr>
            </a:p>
            <a:p>
              <a:pPr algn="ctr"/>
              <a:r>
                <a:rPr lang="fr-FR" i="1" dirty="0">
                  <a:solidFill>
                    <a:schemeClr val="bg1"/>
                  </a:solidFill>
                  <a:latin typeface="+mj-lt"/>
                </a:rPr>
                <a:t>= période en…</a:t>
              </a:r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6507DA54-77E6-467E-87AA-980FCD8D4EF1}"/>
              </a:ext>
            </a:extLst>
          </p:cNvPr>
          <p:cNvSpPr/>
          <p:nvPr/>
        </p:nvSpPr>
        <p:spPr>
          <a:xfrm>
            <a:off x="2231863" y="1626929"/>
            <a:ext cx="9491989" cy="49902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D35E55B7-8403-4CBA-9B40-113113F9E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>
                <a:solidFill>
                  <a:schemeClr val="accent3"/>
                </a:solidFill>
              </a:rPr>
              <a:t>Qu’est ce que c’est?</a:t>
            </a:r>
          </a:p>
        </p:txBody>
      </p:sp>
      <p:sp>
        <p:nvSpPr>
          <p:cNvPr id="14" name="Espace réservé du numéro de diapositive 2">
            <a:extLst>
              <a:ext uri="{FF2B5EF4-FFF2-40B4-BE49-F238E27FC236}">
                <a16:creationId xmlns:a16="http://schemas.microsoft.com/office/drawing/2014/main" id="{55767664-6590-40BE-B8AC-7981E88880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1541" y="6583923"/>
            <a:ext cx="1390459" cy="269069"/>
          </a:xfrm>
        </p:spPr>
        <p:txBody>
          <a:bodyPr/>
          <a:lstStyle/>
          <a:p>
            <a:fld id="{F102985D-F9A3-4B17-932C-845B2E7BF71C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24" name="Espace réservé du contenu 9">
            <a:extLst>
              <a:ext uri="{FF2B5EF4-FFF2-40B4-BE49-F238E27FC236}">
                <a16:creationId xmlns:a16="http://schemas.microsoft.com/office/drawing/2014/main" id="{08421074-F455-46D2-AB48-8B4182C67BEE}"/>
              </a:ext>
            </a:extLst>
          </p:cNvPr>
          <p:cNvSpPr txBox="1">
            <a:spLocks/>
          </p:cNvSpPr>
          <p:nvPr/>
        </p:nvSpPr>
        <p:spPr>
          <a:xfrm>
            <a:off x="2389353" y="1582912"/>
            <a:ext cx="4704888" cy="2135648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Font typeface="Arial" panose="020B0604020202020204" pitchFamily="34" charset="0"/>
              <a:buNone/>
              <a:defRPr sz="1600" b="1" i="0" kern="1200">
                <a:solidFill>
                  <a:schemeClr val="accent1"/>
                </a:solidFill>
                <a:latin typeface="Arial"/>
                <a:ea typeface="+mn-ea"/>
                <a:cs typeface="Arial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buClr>
                <a:schemeClr val="accent1"/>
              </a:buClr>
            </a:pPr>
            <a:r>
              <a:rPr lang="fr-FR" sz="1800" b="1" dirty="0">
                <a:solidFill>
                  <a:schemeClr val="accent2"/>
                </a:solidFill>
                <a:latin typeface="+mj-lt"/>
              </a:rPr>
              <a:t>Formation et dispositifs préparatoires à l'entrée en formation</a:t>
            </a:r>
          </a:p>
          <a:p>
            <a:pPr marL="285750" indent="-285750"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fr-FR" sz="1600" dirty="0">
                <a:latin typeface="+mj-lt"/>
              </a:rPr>
              <a:t>Formation (</a:t>
            </a:r>
            <a:r>
              <a:rPr lang="fr-FR" sz="1600" dirty="0" err="1">
                <a:latin typeface="+mj-lt"/>
              </a:rPr>
              <a:t>pré-qualifiante</a:t>
            </a:r>
            <a:r>
              <a:rPr lang="fr-FR" sz="1600" dirty="0">
                <a:latin typeface="+mj-lt"/>
              </a:rPr>
              <a:t>, qualifiante, certifiante, diplômante)</a:t>
            </a:r>
          </a:p>
          <a:p>
            <a:pPr marL="285750" indent="-285750"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fr-FR" sz="1600" dirty="0">
                <a:latin typeface="+mj-lt"/>
              </a:rPr>
              <a:t>Formation à la création et à la reprise d’entreprise</a:t>
            </a:r>
          </a:p>
          <a:p>
            <a:pPr marL="285750" indent="-285750"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fr-FR" sz="1600" dirty="0">
                <a:latin typeface="+mj-lt"/>
              </a:rPr>
              <a:t>Prépa-apprentissage</a:t>
            </a:r>
          </a:p>
          <a:p>
            <a:pPr marL="285750" indent="-285750"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fr-FR" sz="1600" dirty="0">
                <a:latin typeface="+mj-lt"/>
              </a:rPr>
              <a:t>Prépa-compétence</a:t>
            </a:r>
          </a:p>
          <a:p>
            <a:pPr marL="285750" indent="-285750"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fr-FR" sz="1600" dirty="0">
                <a:latin typeface="+mj-lt"/>
              </a:rPr>
              <a:t>Ecole de production (par dérogation)</a:t>
            </a:r>
          </a:p>
          <a:p>
            <a:pPr marL="285750" indent="-285750"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fr-FR" sz="1600" dirty="0">
              <a:latin typeface="+mj-lt"/>
            </a:endParaRPr>
          </a:p>
          <a:p>
            <a:pPr>
              <a:spcBef>
                <a:spcPts val="600"/>
              </a:spcBef>
              <a:buClr>
                <a:schemeClr val="accent1"/>
              </a:buClr>
            </a:pPr>
            <a:endParaRPr lang="fr-FR" sz="1800" dirty="0">
              <a:latin typeface="+mj-lt"/>
            </a:endParaRPr>
          </a:p>
        </p:txBody>
      </p:sp>
      <p:sp>
        <p:nvSpPr>
          <p:cNvPr id="26" name="Espace réservé du contenu 9">
            <a:extLst>
              <a:ext uri="{FF2B5EF4-FFF2-40B4-BE49-F238E27FC236}">
                <a16:creationId xmlns:a16="http://schemas.microsoft.com/office/drawing/2014/main" id="{AE37BEB2-1098-414D-8A6F-D647E9EBECD7}"/>
              </a:ext>
            </a:extLst>
          </p:cNvPr>
          <p:cNvSpPr txBox="1">
            <a:spLocks/>
          </p:cNvSpPr>
          <p:nvPr/>
        </p:nvSpPr>
        <p:spPr>
          <a:xfrm>
            <a:off x="7393152" y="1582912"/>
            <a:ext cx="4451261" cy="4486035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Font typeface="Arial" panose="020B0604020202020204" pitchFamily="34" charset="0"/>
              <a:buNone/>
              <a:defRPr sz="1600" b="1" i="0" kern="1200">
                <a:solidFill>
                  <a:schemeClr val="accent1"/>
                </a:solidFill>
                <a:latin typeface="Arial"/>
                <a:ea typeface="+mn-ea"/>
                <a:cs typeface="Arial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buClr>
                <a:schemeClr val="accent1"/>
              </a:buClr>
            </a:pPr>
            <a:r>
              <a:rPr lang="fr-FR" sz="1800" b="1" dirty="0">
                <a:solidFill>
                  <a:schemeClr val="accent2"/>
                </a:solidFill>
                <a:latin typeface="+mj-lt"/>
              </a:rPr>
              <a:t>Accompagnement intensif spécifique externe</a:t>
            </a:r>
          </a:p>
          <a:p>
            <a:pPr marL="285750" indent="-285750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fr-FR" sz="1600" dirty="0">
                <a:latin typeface="+mj-lt"/>
              </a:rPr>
              <a:t>E2C</a:t>
            </a:r>
          </a:p>
          <a:p>
            <a:pPr marL="285750" indent="-285750"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fr-FR" sz="1600" dirty="0" err="1">
                <a:latin typeface="+mj-lt"/>
              </a:rPr>
              <a:t>Epide</a:t>
            </a:r>
            <a:endParaRPr lang="fr-FR" sz="1600" dirty="0">
              <a:latin typeface="+mj-lt"/>
            </a:endParaRPr>
          </a:p>
          <a:p>
            <a:pPr marL="285750" indent="-285750"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fr-FR" sz="1600" dirty="0">
                <a:latin typeface="+mj-lt"/>
              </a:rPr>
              <a:t>SMA, SMV</a:t>
            </a:r>
          </a:p>
          <a:p>
            <a:pPr marL="285750" indent="-285750"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fr-FR" sz="1600" dirty="0">
                <a:latin typeface="+mj-lt"/>
              </a:rPr>
              <a:t>Promo 16-18 (Afpa)</a:t>
            </a:r>
          </a:p>
          <a:p>
            <a:pPr marL="285750" indent="-285750"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fr-FR" sz="1600" dirty="0">
                <a:latin typeface="+mj-lt"/>
              </a:rPr>
              <a:t>Projets PIC (100% inclusion, Réfugiés)</a:t>
            </a:r>
          </a:p>
          <a:p>
            <a:pPr marL="285750" indent="-285750"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fr-FR" sz="1600" dirty="0">
                <a:latin typeface="+mj-lt"/>
              </a:rPr>
              <a:t>Etablissements et services de pré-orientation (ESPO) ou de réadaptation professionnelle (ESRP) - structures spécialisées dans l’accompagnement des personnes handicapées.</a:t>
            </a:r>
          </a:p>
          <a:p>
            <a:pPr marL="285750" indent="-285750"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fr-FR" sz="1600" dirty="0">
                <a:latin typeface="+mj-lt"/>
              </a:rPr>
              <a:t>Période de Mobilité Européenne</a:t>
            </a:r>
          </a:p>
          <a:p>
            <a:pPr marL="285750" indent="-285750"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fr-FR" sz="1600" dirty="0" err="1">
                <a:latin typeface="+mj-lt"/>
              </a:rPr>
              <a:t>Sesame</a:t>
            </a:r>
            <a:endParaRPr lang="fr-FR" sz="1600" dirty="0">
              <a:latin typeface="+mj-lt"/>
            </a:endParaRPr>
          </a:p>
          <a:p>
            <a:pPr marL="285750" indent="-285750"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fr-FR" sz="1800" dirty="0">
              <a:latin typeface="+mj-lt"/>
            </a:endParaRPr>
          </a:p>
          <a:p>
            <a:pPr>
              <a:spcBef>
                <a:spcPts val="600"/>
              </a:spcBef>
              <a:buClr>
                <a:schemeClr val="accent1"/>
              </a:buClr>
            </a:pPr>
            <a:r>
              <a:rPr lang="fr-FR" sz="1800" b="1" dirty="0">
                <a:solidFill>
                  <a:schemeClr val="accent2"/>
                </a:solidFill>
                <a:latin typeface="+mj-lt"/>
              </a:rPr>
              <a:t>Périodes d’emploi aidé</a:t>
            </a:r>
          </a:p>
          <a:p>
            <a:pPr marL="285750" indent="-285750"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fr-FR" sz="1600" dirty="0">
                <a:latin typeface="+mj-lt"/>
              </a:rPr>
              <a:t>Contrat aidé (CUI-PEC-CIE) </a:t>
            </a:r>
          </a:p>
          <a:p>
            <a:pPr marL="285750" indent="-285750"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fr-FR" sz="1600" dirty="0">
                <a:latin typeface="+mj-lt"/>
              </a:rPr>
              <a:t>CDD conclu en structure IAE</a:t>
            </a:r>
          </a:p>
          <a:p>
            <a:pPr marL="285750" indent="-285750"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fr-FR" sz="1600" dirty="0">
                <a:latin typeface="+mj-lt"/>
              </a:rPr>
              <a:t>CDD tremplin en Entreprise Adaptée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3CCA089B-1E16-4A87-A522-69C933731326}"/>
              </a:ext>
            </a:extLst>
          </p:cNvPr>
          <p:cNvSpPr txBox="1"/>
          <p:nvPr/>
        </p:nvSpPr>
        <p:spPr>
          <a:xfrm rot="21049862">
            <a:off x="6698317" y="5124497"/>
            <a:ext cx="6205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0" b="1" dirty="0">
                <a:solidFill>
                  <a:schemeClr val="accent3"/>
                </a:solidFill>
              </a:rPr>
              <a:t>!</a:t>
            </a:r>
          </a:p>
        </p:txBody>
      </p:sp>
      <p:pic>
        <p:nvPicPr>
          <p:cNvPr id="18" name="Image 17" descr="Une image contenant texte, tableau blanc&#10;&#10;Description générée automatiquement">
            <a:extLst>
              <a:ext uri="{FF2B5EF4-FFF2-40B4-BE49-F238E27FC236}">
                <a16:creationId xmlns:a16="http://schemas.microsoft.com/office/drawing/2014/main" id="{97443487-203B-45A1-A2A8-AF2BA080AF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225" y="0"/>
            <a:ext cx="1826775" cy="1212389"/>
          </a:xfrm>
          <a:prstGeom prst="rect">
            <a:avLst/>
          </a:prstGeom>
        </p:spPr>
      </p:pic>
      <p:sp>
        <p:nvSpPr>
          <p:cNvPr id="15" name="Espace réservé du contenu 9">
            <a:extLst>
              <a:ext uri="{FF2B5EF4-FFF2-40B4-BE49-F238E27FC236}">
                <a16:creationId xmlns:a16="http://schemas.microsoft.com/office/drawing/2014/main" id="{875C94A7-8B77-4F21-9311-E7D71BE4F7CE}"/>
              </a:ext>
            </a:extLst>
          </p:cNvPr>
          <p:cNvSpPr txBox="1">
            <a:spLocks/>
          </p:cNvSpPr>
          <p:nvPr/>
        </p:nvSpPr>
        <p:spPr>
          <a:xfrm>
            <a:off x="2389353" y="4050656"/>
            <a:ext cx="4704888" cy="1232917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Font typeface="Arial" panose="020B0604020202020204" pitchFamily="34" charset="0"/>
              <a:buNone/>
              <a:defRPr sz="1600" b="1" i="0" kern="1200">
                <a:solidFill>
                  <a:schemeClr val="accent1"/>
                </a:solidFill>
                <a:latin typeface="Arial"/>
                <a:ea typeface="+mn-ea"/>
                <a:cs typeface="Arial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buClr>
                <a:schemeClr val="accent1"/>
              </a:buClr>
            </a:pPr>
            <a:r>
              <a:rPr lang="fr-FR" sz="1800" b="1" dirty="0">
                <a:solidFill>
                  <a:schemeClr val="accent2"/>
                </a:solidFill>
                <a:latin typeface="+mj-lt"/>
              </a:rPr>
              <a:t>Mission d’utilité sociale</a:t>
            </a:r>
          </a:p>
          <a:p>
            <a:pPr marL="285750" indent="-285750"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fr-FR" sz="1600" dirty="0">
                <a:latin typeface="+mj-lt"/>
              </a:rPr>
              <a:t>Service Civique sur toutes ses formes (Service civique, volontariat associatif, VIE, VIA, VSI, CES, sapeurs pompiers</a:t>
            </a:r>
          </a:p>
          <a:p>
            <a:pPr marL="285750" indent="-285750"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fr-FR" sz="1600" dirty="0">
                <a:latin typeface="+mj-lt"/>
              </a:rPr>
              <a:t>SNU (phase 3 : période d’engagement)</a:t>
            </a:r>
          </a:p>
          <a:p>
            <a:pPr marL="285750" indent="-285750"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fr-FR" sz="1600" dirty="0">
              <a:latin typeface="+mj-lt"/>
            </a:endParaRPr>
          </a:p>
          <a:p>
            <a:pPr>
              <a:spcBef>
                <a:spcPts val="600"/>
              </a:spcBef>
              <a:buClr>
                <a:schemeClr val="accent1"/>
              </a:buClr>
            </a:pPr>
            <a:endParaRPr lang="fr-FR" sz="1800" dirty="0">
              <a:latin typeface="+mj-lt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F555D4D0-0564-4DA5-B44F-043CF667F07A}"/>
              </a:ext>
            </a:extLst>
          </p:cNvPr>
          <p:cNvSpPr txBox="1"/>
          <p:nvPr/>
        </p:nvSpPr>
        <p:spPr>
          <a:xfrm>
            <a:off x="0" y="6565833"/>
            <a:ext cx="158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2">
                    <a:lumMod val="75000"/>
                  </a:schemeClr>
                </a:solidFill>
              </a:rPr>
              <a:t>12 avril 2022</a:t>
            </a:r>
          </a:p>
        </p:txBody>
      </p:sp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4F351863-9B6A-4764-AE2E-8BE19310E3A9}"/>
              </a:ext>
            </a:extLst>
          </p:cNvPr>
          <p:cNvSpPr/>
          <p:nvPr/>
        </p:nvSpPr>
        <p:spPr>
          <a:xfrm rot="21232910">
            <a:off x="2926157" y="5377992"/>
            <a:ext cx="3783641" cy="1417115"/>
          </a:xfrm>
          <a:prstGeom prst="roundRect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/>
              <a:t>Un jeune en CEJ peut </a:t>
            </a:r>
          </a:p>
          <a:p>
            <a:pPr algn="ctr"/>
            <a:r>
              <a:rPr lang="fr-FR" sz="1600" dirty="0"/>
              <a:t>intégrer ces actions</a:t>
            </a:r>
          </a:p>
          <a:p>
            <a:pPr algn="ctr"/>
            <a:r>
              <a:rPr lang="fr-FR" sz="1600" dirty="0"/>
              <a:t>Modalité de prescription à mettre en place avec la ou les Missions Locales de votre territoire d’intervention</a:t>
            </a:r>
          </a:p>
        </p:txBody>
      </p:sp>
    </p:spTree>
    <p:extLst>
      <p:ext uri="{BB962C8B-B14F-4D97-AF65-F5344CB8AC3E}">
        <p14:creationId xmlns:p14="http://schemas.microsoft.com/office/powerpoint/2010/main" val="9996528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D35E55B7-8403-4CBA-9B40-113113F9E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>
                <a:solidFill>
                  <a:schemeClr val="accent3"/>
                </a:solidFill>
              </a:rPr>
              <a:t>Qu’est ce que c’est?</a:t>
            </a:r>
          </a:p>
        </p:txBody>
      </p:sp>
      <p:sp>
        <p:nvSpPr>
          <p:cNvPr id="14" name="Espace réservé du numéro de diapositive 2">
            <a:extLst>
              <a:ext uri="{FF2B5EF4-FFF2-40B4-BE49-F238E27FC236}">
                <a16:creationId xmlns:a16="http://schemas.microsoft.com/office/drawing/2014/main" id="{55767664-6590-40BE-B8AC-7981E88880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1541" y="6583923"/>
            <a:ext cx="1390459" cy="269069"/>
          </a:xfrm>
        </p:spPr>
        <p:txBody>
          <a:bodyPr/>
          <a:lstStyle/>
          <a:p>
            <a:fld id="{F102985D-F9A3-4B17-932C-845B2E7BF71C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507DA54-77E6-467E-87AA-980FCD8D4EF1}"/>
              </a:ext>
            </a:extLst>
          </p:cNvPr>
          <p:cNvSpPr/>
          <p:nvPr/>
        </p:nvSpPr>
        <p:spPr>
          <a:xfrm>
            <a:off x="2239018" y="1593692"/>
            <a:ext cx="9491989" cy="49902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space réservé du contenu 9">
            <a:extLst>
              <a:ext uri="{FF2B5EF4-FFF2-40B4-BE49-F238E27FC236}">
                <a16:creationId xmlns:a16="http://schemas.microsoft.com/office/drawing/2014/main" id="{08421074-F455-46D2-AB48-8B4182C67BEE}"/>
              </a:ext>
            </a:extLst>
          </p:cNvPr>
          <p:cNvSpPr txBox="1">
            <a:spLocks/>
          </p:cNvSpPr>
          <p:nvPr/>
        </p:nvSpPr>
        <p:spPr>
          <a:xfrm>
            <a:off x="2204026" y="1433646"/>
            <a:ext cx="7092374" cy="5121204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Font typeface="Arial" panose="020B0604020202020204" pitchFamily="34" charset="0"/>
              <a:buNone/>
              <a:defRPr sz="1600" b="1" i="0" kern="1200">
                <a:solidFill>
                  <a:schemeClr val="accent1"/>
                </a:solidFill>
                <a:latin typeface="Arial"/>
                <a:ea typeface="+mn-ea"/>
                <a:cs typeface="Arial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buClr>
                <a:schemeClr val="accent1"/>
              </a:buClr>
            </a:pPr>
            <a:r>
              <a:rPr lang="fr-FR" sz="1400" b="1" dirty="0">
                <a:solidFill>
                  <a:schemeClr val="accent2"/>
                </a:solidFill>
                <a:latin typeface="+mj-lt"/>
              </a:rPr>
              <a:t>Ateliers / interventions / témoignages / …</a:t>
            </a:r>
          </a:p>
          <a:p>
            <a:pPr marL="285750" indent="-285750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fr-FR" sz="1400" dirty="0">
                <a:latin typeface="+mj-lt"/>
              </a:rPr>
              <a:t>Autour de </a:t>
            </a:r>
            <a:r>
              <a:rPr lang="fr-FR" sz="1400" b="1" dirty="0">
                <a:solidFill>
                  <a:schemeClr val="accent1"/>
                </a:solidFill>
                <a:latin typeface="+mj-lt"/>
              </a:rPr>
              <a:t>l’accès aux droits </a:t>
            </a:r>
            <a:r>
              <a:rPr lang="fr-FR" sz="1400" dirty="0">
                <a:latin typeface="+mj-lt"/>
              </a:rPr>
              <a:t>(santé, mobilité, logement, banque…)</a:t>
            </a:r>
          </a:p>
          <a:p>
            <a:pPr marL="285750" indent="-285750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fr-FR" sz="1400" dirty="0">
                <a:latin typeface="+mj-lt"/>
              </a:rPr>
              <a:t>Pour </a:t>
            </a:r>
            <a:r>
              <a:rPr lang="fr-FR" sz="1400" b="1" dirty="0">
                <a:solidFill>
                  <a:schemeClr val="accent1"/>
                </a:solidFill>
                <a:latin typeface="+mj-lt"/>
              </a:rPr>
              <a:t>reprendre confiance et se remobiliser </a:t>
            </a:r>
            <a:r>
              <a:rPr lang="fr-FR" sz="1400" dirty="0">
                <a:latin typeface="+mj-lt"/>
              </a:rPr>
              <a:t>(cuisine, sport, culture/loisir, relooking, savoir-être, estime de soi, motivation, socialisation, engagement/bénévolat, développement durable…</a:t>
            </a:r>
          </a:p>
          <a:p>
            <a:pPr marL="285750" indent="-285750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fr-FR" sz="1400" dirty="0">
                <a:latin typeface="+mj-lt"/>
              </a:rPr>
              <a:t>Autour d’une approche </a:t>
            </a:r>
            <a:r>
              <a:rPr lang="fr-FR" sz="1400" b="1" dirty="0">
                <a:solidFill>
                  <a:schemeClr val="accent1"/>
                </a:solidFill>
                <a:latin typeface="+mj-lt"/>
              </a:rPr>
              <a:t>compétences</a:t>
            </a:r>
          </a:p>
          <a:p>
            <a:pPr marL="285750" indent="-285750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fr-FR" sz="1400" b="1" dirty="0">
                <a:solidFill>
                  <a:schemeClr val="accent1"/>
                </a:solidFill>
                <a:latin typeface="+mj-lt"/>
              </a:rPr>
              <a:t>Témoignages</a:t>
            </a:r>
            <a:r>
              <a:rPr lang="fr-FR" sz="1400" dirty="0">
                <a:latin typeface="+mj-lt"/>
              </a:rPr>
              <a:t> de chefs / salariés d’entreprises</a:t>
            </a:r>
          </a:p>
          <a:p>
            <a:pPr marL="285750" indent="-285750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fr-FR" sz="1400" dirty="0">
                <a:latin typeface="+mj-lt"/>
              </a:rPr>
              <a:t>Séances avec des </a:t>
            </a:r>
            <a:r>
              <a:rPr lang="fr-FR" sz="1400" b="1" dirty="0">
                <a:solidFill>
                  <a:schemeClr val="accent1"/>
                </a:solidFill>
                <a:latin typeface="+mj-lt"/>
              </a:rPr>
              <a:t>casques</a:t>
            </a:r>
            <a:r>
              <a:rPr lang="fr-FR" sz="1400" dirty="0">
                <a:latin typeface="+mj-lt"/>
              </a:rPr>
              <a:t> </a:t>
            </a:r>
            <a:r>
              <a:rPr lang="fr-FR" sz="1400" b="1" dirty="0">
                <a:solidFill>
                  <a:schemeClr val="accent1"/>
                </a:solidFill>
                <a:latin typeface="+mj-lt"/>
              </a:rPr>
              <a:t>virtuels</a:t>
            </a:r>
            <a:r>
              <a:rPr lang="fr-FR" sz="1400" dirty="0">
                <a:latin typeface="+mj-lt"/>
              </a:rPr>
              <a:t>, </a:t>
            </a:r>
            <a:r>
              <a:rPr lang="fr-FR" sz="1400" b="1" dirty="0" err="1">
                <a:solidFill>
                  <a:schemeClr val="accent1"/>
                </a:solidFill>
                <a:latin typeface="+mj-lt"/>
              </a:rPr>
              <a:t>serious</a:t>
            </a:r>
            <a:r>
              <a:rPr lang="fr-FR" sz="1400" dirty="0">
                <a:latin typeface="+mj-lt"/>
              </a:rPr>
              <a:t> </a:t>
            </a:r>
            <a:r>
              <a:rPr lang="fr-FR" sz="1400" b="1" dirty="0" err="1">
                <a:solidFill>
                  <a:schemeClr val="accent1"/>
                </a:solidFill>
                <a:latin typeface="+mj-lt"/>
              </a:rPr>
              <a:t>game</a:t>
            </a:r>
            <a:r>
              <a:rPr lang="fr-FR" sz="1400" dirty="0">
                <a:latin typeface="+mj-lt"/>
              </a:rPr>
              <a:t>…</a:t>
            </a:r>
          </a:p>
          <a:p>
            <a:pPr marL="285750" indent="-285750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fr-FR" sz="1400" dirty="0">
              <a:latin typeface="+mj-lt"/>
            </a:endParaRPr>
          </a:p>
          <a:p>
            <a:pPr>
              <a:spcBef>
                <a:spcPts val="600"/>
              </a:spcBef>
              <a:buClr>
                <a:schemeClr val="accent1"/>
              </a:buClr>
            </a:pPr>
            <a:r>
              <a:rPr lang="fr-FR" sz="1400" b="1" dirty="0">
                <a:solidFill>
                  <a:schemeClr val="accent2"/>
                </a:solidFill>
                <a:latin typeface="+mj-lt"/>
              </a:rPr>
              <a:t>Autres actions mobilisant les partenaires</a:t>
            </a:r>
          </a:p>
          <a:p>
            <a:pPr marL="285750" indent="-285750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fr-FR" sz="1400" b="1" dirty="0">
                <a:solidFill>
                  <a:schemeClr val="accent1"/>
                </a:solidFill>
                <a:latin typeface="+mj-lt"/>
              </a:rPr>
              <a:t>Visites</a:t>
            </a:r>
            <a:r>
              <a:rPr lang="fr-FR" sz="1400" dirty="0">
                <a:latin typeface="+mj-lt"/>
              </a:rPr>
              <a:t> d’entreprises, plateaux techniques</a:t>
            </a:r>
          </a:p>
          <a:p>
            <a:pPr marL="285750" indent="-285750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fr-FR" sz="1400" b="1" dirty="0">
                <a:solidFill>
                  <a:schemeClr val="accent1"/>
                </a:solidFill>
                <a:latin typeface="+mj-lt"/>
              </a:rPr>
              <a:t>Parrainage vers l’emploi </a:t>
            </a:r>
            <a:r>
              <a:rPr lang="fr-FR" sz="1400" dirty="0">
                <a:latin typeface="+mj-lt"/>
              </a:rPr>
              <a:t>(action d'entraide individuelle pour accompagner bénévolement des personnes dans leur recherche d'emploi)</a:t>
            </a:r>
          </a:p>
          <a:p>
            <a:pPr marL="285750" indent="-285750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fr-FR" sz="1400" dirty="0">
              <a:latin typeface="+mj-lt"/>
            </a:endParaRPr>
          </a:p>
          <a:p>
            <a:pPr>
              <a:spcBef>
                <a:spcPts val="600"/>
              </a:spcBef>
              <a:buClr>
                <a:schemeClr val="accent1"/>
              </a:buClr>
            </a:pPr>
            <a:r>
              <a:rPr lang="fr-FR" sz="1400" b="1" dirty="0">
                <a:solidFill>
                  <a:schemeClr val="accent2"/>
                </a:solidFill>
                <a:latin typeface="+mj-lt"/>
              </a:rPr>
              <a:t>D’autres offres de partenaires</a:t>
            </a:r>
          </a:p>
          <a:p>
            <a:pPr marL="285750" indent="-285750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fr-FR" sz="1400" dirty="0">
                <a:latin typeface="+mj-lt"/>
              </a:rPr>
              <a:t>SST, HACCP, </a:t>
            </a:r>
            <a:r>
              <a:rPr lang="fr-FR" sz="1400" dirty="0" err="1">
                <a:latin typeface="+mj-lt"/>
              </a:rPr>
              <a:t>Caces</a:t>
            </a:r>
            <a:r>
              <a:rPr lang="fr-FR" sz="1400" dirty="0">
                <a:latin typeface="+mj-lt"/>
              </a:rPr>
              <a:t>, BAFA…</a:t>
            </a:r>
          </a:p>
          <a:p>
            <a:pPr marL="285750" indent="-285750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fr-FR" sz="1400" dirty="0">
                <a:latin typeface="+mj-lt"/>
              </a:rPr>
              <a:t>Offre autour de la lutte contre </a:t>
            </a:r>
            <a:r>
              <a:rPr lang="fr-FR" sz="1400" b="1" dirty="0">
                <a:solidFill>
                  <a:schemeClr val="accent1"/>
                </a:solidFill>
                <a:latin typeface="+mj-lt"/>
              </a:rPr>
              <a:t>l’illettrisme</a:t>
            </a:r>
            <a:r>
              <a:rPr lang="fr-FR" sz="1400" dirty="0">
                <a:latin typeface="+mj-lt"/>
              </a:rPr>
              <a:t> et la maitrise de la </a:t>
            </a:r>
            <a:r>
              <a:rPr lang="fr-FR" sz="1400" b="1" dirty="0">
                <a:solidFill>
                  <a:schemeClr val="accent1"/>
                </a:solidFill>
                <a:latin typeface="+mj-lt"/>
              </a:rPr>
              <a:t>langue</a:t>
            </a:r>
            <a:r>
              <a:rPr lang="fr-FR" sz="1400" dirty="0">
                <a:latin typeface="+mj-lt"/>
              </a:rPr>
              <a:t> </a:t>
            </a:r>
            <a:r>
              <a:rPr lang="fr-FR" sz="1400" b="1" dirty="0">
                <a:solidFill>
                  <a:schemeClr val="accent1"/>
                </a:solidFill>
                <a:latin typeface="+mj-lt"/>
              </a:rPr>
              <a:t>française</a:t>
            </a:r>
          </a:p>
          <a:p>
            <a:pPr marL="285750" indent="-285750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fr-FR" sz="1400" b="1" dirty="0">
                <a:solidFill>
                  <a:schemeClr val="accent1"/>
                </a:solidFill>
                <a:latin typeface="+mj-lt"/>
              </a:rPr>
              <a:t>Déclic pour l’action </a:t>
            </a:r>
            <a:r>
              <a:rPr lang="fr-FR" sz="1400" dirty="0">
                <a:latin typeface="+mj-lt"/>
              </a:rPr>
              <a:t>(Afpa)</a:t>
            </a:r>
          </a:p>
          <a:p>
            <a:pPr marL="285750" indent="-285750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fr-FR" sz="1400" dirty="0">
                <a:latin typeface="+mj-lt"/>
              </a:rPr>
              <a:t>Préparation à la </a:t>
            </a:r>
            <a:r>
              <a:rPr lang="fr-FR" sz="1400" b="1" dirty="0">
                <a:solidFill>
                  <a:schemeClr val="accent1"/>
                </a:solidFill>
                <a:latin typeface="+mj-lt"/>
              </a:rPr>
              <a:t>création d’entreprise</a:t>
            </a:r>
          </a:p>
          <a:p>
            <a:pPr marL="285750" indent="-285750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fr-FR" sz="1400" b="1" dirty="0">
                <a:solidFill>
                  <a:schemeClr val="accent1"/>
                </a:solidFill>
                <a:latin typeface="+mj-lt"/>
              </a:rPr>
              <a:t>Séjours européens </a:t>
            </a:r>
            <a:r>
              <a:rPr lang="fr-FR" sz="1400" dirty="0">
                <a:latin typeface="+mj-lt"/>
              </a:rPr>
              <a:t>courts</a:t>
            </a:r>
          </a:p>
          <a:p>
            <a:pPr marL="285750" indent="-285750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fr-FR" sz="1400" b="1" dirty="0">
                <a:solidFill>
                  <a:schemeClr val="accent1"/>
                </a:solidFill>
                <a:latin typeface="+mj-lt"/>
              </a:rPr>
              <a:t>SNU </a:t>
            </a:r>
            <a:r>
              <a:rPr lang="fr-FR" sz="1400" dirty="0">
                <a:latin typeface="+mj-lt"/>
              </a:rPr>
              <a:t>(phase 2)</a:t>
            </a:r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97C5773A-98A1-4E03-8451-429C774E0ABF}"/>
              </a:ext>
            </a:extLst>
          </p:cNvPr>
          <p:cNvGrpSpPr/>
          <p:nvPr/>
        </p:nvGrpSpPr>
        <p:grpSpPr>
          <a:xfrm>
            <a:off x="10499835" y="5362043"/>
            <a:ext cx="1688138" cy="1192807"/>
            <a:chOff x="393337" y="4844584"/>
            <a:chExt cx="1584000" cy="89846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2597BDE-DB85-43DA-987E-5AFEE8FD289D}"/>
                </a:ext>
              </a:extLst>
            </p:cNvPr>
            <p:cNvSpPr/>
            <p:nvPr/>
          </p:nvSpPr>
          <p:spPr>
            <a:xfrm>
              <a:off x="393337" y="4844584"/>
              <a:ext cx="1584000" cy="89846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061120B-0408-4F49-805F-2231CEC30279}"/>
                </a:ext>
              </a:extLst>
            </p:cNvPr>
            <p:cNvSpPr/>
            <p:nvPr/>
          </p:nvSpPr>
          <p:spPr>
            <a:xfrm>
              <a:off x="1185337" y="4844584"/>
              <a:ext cx="792000" cy="8984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Trapèze 11">
              <a:extLst>
                <a:ext uri="{FF2B5EF4-FFF2-40B4-BE49-F238E27FC236}">
                  <a16:creationId xmlns:a16="http://schemas.microsoft.com/office/drawing/2014/main" id="{2328316C-1F7B-4C32-91A2-ED6865F8CF41}"/>
                </a:ext>
              </a:extLst>
            </p:cNvPr>
            <p:cNvSpPr/>
            <p:nvPr/>
          </p:nvSpPr>
          <p:spPr>
            <a:xfrm flipH="1">
              <a:off x="803743" y="4844584"/>
              <a:ext cx="438106" cy="898460"/>
            </a:xfrm>
            <a:prstGeom prst="trapezoid">
              <a:avLst>
                <a:gd name="adj" fmla="val 12236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3" name="ZoneTexte 12">
            <a:extLst>
              <a:ext uri="{FF2B5EF4-FFF2-40B4-BE49-F238E27FC236}">
                <a16:creationId xmlns:a16="http://schemas.microsoft.com/office/drawing/2014/main" id="{9F84D5E1-FD43-4264-9F49-103EEFC40006}"/>
              </a:ext>
            </a:extLst>
          </p:cNvPr>
          <p:cNvSpPr txBox="1"/>
          <p:nvPr/>
        </p:nvSpPr>
        <p:spPr>
          <a:xfrm>
            <a:off x="10612014" y="5641274"/>
            <a:ext cx="15759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chemeClr val="bg1"/>
                </a:solidFill>
                <a:latin typeface="+mj-lt"/>
              </a:rPr>
              <a:t>etc…</a:t>
            </a:r>
          </a:p>
        </p:txBody>
      </p: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51CB138D-90C3-4869-8ECB-5A1CD0F99245}"/>
              </a:ext>
            </a:extLst>
          </p:cNvPr>
          <p:cNvGrpSpPr/>
          <p:nvPr/>
        </p:nvGrpSpPr>
        <p:grpSpPr>
          <a:xfrm>
            <a:off x="-34338" y="1357760"/>
            <a:ext cx="2159078" cy="5226164"/>
            <a:chOff x="2984696" y="-26306"/>
            <a:chExt cx="3086079" cy="4470328"/>
          </a:xfrm>
        </p:grpSpPr>
        <p:pic>
          <p:nvPicPr>
            <p:cNvPr id="18" name="Image 17" descr="Une image contenant orange, jaune&#10;&#10;Description générée automatiquement">
              <a:extLst>
                <a:ext uri="{FF2B5EF4-FFF2-40B4-BE49-F238E27FC236}">
                  <a16:creationId xmlns:a16="http://schemas.microsoft.com/office/drawing/2014/main" id="{88314159-A20E-4852-A407-7D37CF26C6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98023" y="-26306"/>
              <a:ext cx="2914172" cy="4470328"/>
            </a:xfrm>
            <a:prstGeom prst="rect">
              <a:avLst/>
            </a:prstGeom>
          </p:spPr>
        </p:pic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1650E609-B174-4AAA-B7DC-10D3BBD9EDCA}"/>
                </a:ext>
              </a:extLst>
            </p:cNvPr>
            <p:cNvSpPr txBox="1"/>
            <p:nvPr/>
          </p:nvSpPr>
          <p:spPr>
            <a:xfrm>
              <a:off x="2984696" y="848646"/>
              <a:ext cx="3086079" cy="292223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fr-FR" b="1" dirty="0">
                  <a:solidFill>
                    <a:schemeClr val="bg1"/>
                  </a:solidFill>
                  <a:latin typeface="+mj-lt"/>
                </a:rPr>
                <a:t>Les actions et prestations réalisées par les partenaires</a:t>
              </a:r>
            </a:p>
            <a:p>
              <a:pPr algn="ctr"/>
              <a:endParaRPr lang="fr-FR" b="1" i="1" dirty="0">
                <a:solidFill>
                  <a:schemeClr val="bg1"/>
                </a:solidFill>
                <a:latin typeface="+mj-lt"/>
              </a:endParaRPr>
            </a:p>
            <a:p>
              <a:pPr algn="ctr"/>
              <a:r>
                <a:rPr lang="fr-FR" i="1" dirty="0">
                  <a:solidFill>
                    <a:schemeClr val="bg1"/>
                  </a:solidFill>
                  <a:latin typeface="+mj-lt"/>
                </a:rPr>
                <a:t>en </a:t>
              </a:r>
            </a:p>
            <a:p>
              <a:pPr algn="ctr"/>
              <a:r>
                <a:rPr lang="fr-FR" i="1" dirty="0">
                  <a:solidFill>
                    <a:schemeClr val="bg1"/>
                  </a:solidFill>
                  <a:latin typeface="+mj-lt"/>
                </a:rPr>
                <a:t>Mission Locale </a:t>
              </a:r>
            </a:p>
            <a:p>
              <a:pPr algn="ctr"/>
              <a:r>
                <a:rPr lang="fr-FR" i="1" dirty="0">
                  <a:solidFill>
                    <a:schemeClr val="bg1"/>
                  </a:solidFill>
                  <a:latin typeface="+mj-lt"/>
                </a:rPr>
                <a:t>ou à l’extérieur</a:t>
              </a:r>
            </a:p>
            <a:p>
              <a:pPr algn="ctr"/>
              <a:endParaRPr lang="fr-FR" b="1" i="1" dirty="0">
                <a:solidFill>
                  <a:schemeClr val="bg1"/>
                </a:solidFill>
                <a:latin typeface="+mj-lt"/>
              </a:endParaRPr>
            </a:p>
            <a:p>
              <a:pPr algn="ctr"/>
              <a:r>
                <a:rPr lang="fr-FR" i="1" u="sng" dirty="0">
                  <a:solidFill>
                    <a:schemeClr val="bg1"/>
                  </a:solidFill>
                  <a:latin typeface="+mj-lt"/>
                </a:rPr>
                <a:t>Liste non exhaustive</a:t>
              </a:r>
            </a:p>
            <a:p>
              <a:pPr algn="ctr"/>
              <a:endParaRPr lang="fr-FR" i="1" dirty="0">
                <a:solidFill>
                  <a:schemeClr val="bg1"/>
                </a:solidFill>
                <a:latin typeface="+mj-lt"/>
              </a:endParaRPr>
            </a:p>
          </p:txBody>
        </p:sp>
      </p:grpSp>
      <p:pic>
        <p:nvPicPr>
          <p:cNvPr id="21" name="Image 20" descr="Une image contenant texte, tableau blanc&#10;&#10;Description générée automatiquement">
            <a:extLst>
              <a:ext uri="{FF2B5EF4-FFF2-40B4-BE49-F238E27FC236}">
                <a16:creationId xmlns:a16="http://schemas.microsoft.com/office/drawing/2014/main" id="{A57DDDFA-51DA-4D91-8D9F-66F1969B7D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225" y="0"/>
            <a:ext cx="1826775" cy="1212389"/>
          </a:xfrm>
          <a:prstGeom prst="rect">
            <a:avLst/>
          </a:prstGeom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95616059-9994-4D3F-9D09-B5C33AF4186E}"/>
              </a:ext>
            </a:extLst>
          </p:cNvPr>
          <p:cNvSpPr txBox="1"/>
          <p:nvPr/>
        </p:nvSpPr>
        <p:spPr>
          <a:xfrm rot="20846928">
            <a:off x="11575971" y="2523032"/>
            <a:ext cx="62059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600" b="1" dirty="0">
                <a:solidFill>
                  <a:schemeClr val="accent3"/>
                </a:solidFill>
              </a:rPr>
              <a:t>!</a:t>
            </a:r>
          </a:p>
        </p:txBody>
      </p:sp>
      <p:sp>
        <p:nvSpPr>
          <p:cNvPr id="23" name="Rectangle : coins arrondis 22">
            <a:extLst>
              <a:ext uri="{FF2B5EF4-FFF2-40B4-BE49-F238E27FC236}">
                <a16:creationId xmlns:a16="http://schemas.microsoft.com/office/drawing/2014/main" id="{AA9C4616-58F1-40F4-9976-CAD93FF15C47}"/>
              </a:ext>
            </a:extLst>
          </p:cNvPr>
          <p:cNvSpPr/>
          <p:nvPr/>
        </p:nvSpPr>
        <p:spPr>
          <a:xfrm rot="21026515">
            <a:off x="9304708" y="2643794"/>
            <a:ext cx="2235346" cy="1531879"/>
          </a:xfrm>
          <a:prstGeom prst="roundRect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/>
              <a:t>Actions à mettre en place avec la ou les Missions Locales de votre territoire d’intervention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0B257809-A724-46A1-BB11-C6D0D2A42B66}"/>
              </a:ext>
            </a:extLst>
          </p:cNvPr>
          <p:cNvSpPr txBox="1"/>
          <p:nvPr/>
        </p:nvSpPr>
        <p:spPr>
          <a:xfrm>
            <a:off x="0" y="6565833"/>
            <a:ext cx="158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2">
                    <a:lumMod val="75000"/>
                  </a:schemeClr>
                </a:solidFill>
              </a:rPr>
              <a:t>12 avril 2022</a:t>
            </a:r>
          </a:p>
        </p:txBody>
      </p:sp>
    </p:spTree>
    <p:extLst>
      <p:ext uri="{BB962C8B-B14F-4D97-AF65-F5344CB8AC3E}">
        <p14:creationId xmlns:p14="http://schemas.microsoft.com/office/powerpoint/2010/main" val="492220372"/>
      </p:ext>
    </p:extLst>
  </p:cSld>
  <p:clrMapOvr>
    <a:masterClrMapping/>
  </p:clrMapOvr>
</p:sld>
</file>

<file path=ppt/theme/theme1.xml><?xml version="1.0" encoding="utf-8"?>
<a:theme xmlns:a="http://schemas.openxmlformats.org/drawingml/2006/main" name="1_Thème Office">
  <a:themeElements>
    <a:clrScheme name="CEJ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8AC00"/>
      </a:accent1>
      <a:accent2>
        <a:srgbClr val="EE7321"/>
      </a:accent2>
      <a:accent3>
        <a:srgbClr val="3A61AA"/>
      </a:accent3>
      <a:accent4>
        <a:srgbClr val="DA3262"/>
      </a:accent4>
      <a:accent5>
        <a:srgbClr val="A13569"/>
      </a:accent5>
      <a:accent6>
        <a:srgbClr val="70AD47"/>
      </a:accent6>
      <a:hlink>
        <a:srgbClr val="EE7321"/>
      </a:hlink>
      <a:folHlink>
        <a:srgbClr val="EE7321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èle_PPT_ARML" id="{169CA875-AC22-8740-9688-B0DE60E2239B}" vid="{6DCBBB3E-147E-C141-B2C7-7641C1A95730}"/>
    </a:ext>
  </a:extLst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èle_PPT_ARML" id="{169CA875-AC22-8740-9688-B0DE60E2239B}" vid="{59110CD6-F01F-9E46-9988-56552EE61463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LengthInSeconds xmlns="ea1aeea7-04b3-4d34-bb67-bb5cf8ab68b4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F4B44865966CA42B1A66DDF3E6DD26A" ma:contentTypeVersion="12" ma:contentTypeDescription="Crée un document." ma:contentTypeScope="" ma:versionID="5781c66658e33e048b2e2d1c5793ba4a">
  <xsd:schema xmlns:xsd="http://www.w3.org/2001/XMLSchema" xmlns:xs="http://www.w3.org/2001/XMLSchema" xmlns:p="http://schemas.microsoft.com/office/2006/metadata/properties" xmlns:ns2="ea1aeea7-04b3-4d34-bb67-bb5cf8ab68b4" xmlns:ns3="74d3e9e4-4596-4184-949d-8fd08130a049" targetNamespace="http://schemas.microsoft.com/office/2006/metadata/properties" ma:root="true" ma:fieldsID="75c57c6e2c164cf7609bc08a64cc3d57" ns2:_="" ns3:_="">
    <xsd:import namespace="ea1aeea7-04b3-4d34-bb67-bb5cf8ab68b4"/>
    <xsd:import namespace="74d3e9e4-4596-4184-949d-8fd08130a04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1aeea7-04b3-4d34-bb67-bb5cf8ab68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d3e9e4-4596-4184-949d-8fd08130a049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781E3BE-2B91-4424-A424-BF4DE29D845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EE06300-B1F0-4133-837F-80306602EEAD}">
  <ds:schemaRefs>
    <ds:schemaRef ds:uri="http://purl.org/dc/terms/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office/2006/documentManagement/types"/>
    <ds:schemaRef ds:uri="74d3e9e4-4596-4184-949d-8fd08130a049"/>
    <ds:schemaRef ds:uri="http://purl.org/dc/dcmitype/"/>
    <ds:schemaRef ds:uri="http://schemas.microsoft.com/office/infopath/2007/PartnerControls"/>
    <ds:schemaRef ds:uri="ea1aeea7-04b3-4d34-bb67-bb5cf8ab68b4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9C410FF-D0B2-4169-9232-F828D8E642A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a1aeea7-04b3-4d34-bb67-bb5cf8ab68b4"/>
    <ds:schemaRef ds:uri="74d3e9e4-4596-4184-949d-8fd08130a04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Modèle_Présentation_Réunion_ARML</Template>
  <TotalTime>2779</TotalTime>
  <Words>2055</Words>
  <Application>Microsoft Office PowerPoint</Application>
  <PresentationFormat>Grand écran</PresentationFormat>
  <Paragraphs>341</Paragraphs>
  <Slides>25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25</vt:i4>
      </vt:variant>
    </vt:vector>
  </HeadingPairs>
  <TitlesOfParts>
    <vt:vector size="36" baseType="lpstr">
      <vt:lpstr>Arial</vt:lpstr>
      <vt:lpstr>Calibri</vt:lpstr>
      <vt:lpstr>Calibri Light</vt:lpstr>
      <vt:lpstr>Century Gothic</vt:lpstr>
      <vt:lpstr>Courier New</vt:lpstr>
      <vt:lpstr>Police système Courant</vt:lpstr>
      <vt:lpstr>Roboto</vt:lpstr>
      <vt:lpstr>Wingdings</vt:lpstr>
      <vt:lpstr>Wingdings 3</vt:lpstr>
      <vt:lpstr>1_Thème Office</vt:lpstr>
      <vt:lpstr>Conception personnalisée</vt:lpstr>
      <vt:lpstr>Webinaire d’information sur le Contrat d’Engagement Jeune (CEJ)</vt:lpstr>
      <vt:lpstr>Présentation PowerPoint</vt:lpstr>
      <vt:lpstr>Présentation PowerPoint</vt:lpstr>
      <vt:lpstr>Présentation PowerPoint</vt:lpstr>
      <vt:lpstr>Qu’est ce que c’est?</vt:lpstr>
      <vt:lpstr>Qu’est ce que c’est?</vt:lpstr>
      <vt:lpstr>Qu’est ce que c’est?</vt:lpstr>
      <vt:lpstr>Qu’est ce que c’est?</vt:lpstr>
      <vt:lpstr>Qu’est ce que c’est?</vt:lpstr>
      <vt:lpstr>Qu’est ce que c’est?</vt:lpstr>
      <vt:lpstr>Précisions sur la clôture d’un CEJ</vt:lpstr>
      <vt:lpstr>Précisions sur le public</vt:lpstr>
      <vt:lpstr>Précisions sur le public</vt:lpstr>
      <vt:lpstr>Précisions sur l’allocation CEJ</vt:lpstr>
      <vt:lpstr>Précisions sur l’allocation CEJ</vt:lpstr>
      <vt:lpstr>Précisions sur l’allocation CEJ</vt:lpstr>
      <vt:lpstr>Gouvernance</vt:lpstr>
      <vt:lpstr>Présentation PowerPoint</vt:lpstr>
      <vt:lpstr>Séminaire professionnel Missions Locales avec les partenaires du CEJ</vt:lpstr>
      <vt:lpstr>Présentation PowerPoint</vt:lpstr>
      <vt:lpstr>Contacter la ou les Missions Locales</vt:lpstr>
      <vt:lpstr>Contacter la ou les Missions Locales</vt:lpstr>
      <vt:lpstr>Contacter la ou les Missions Locales</vt:lpstr>
      <vt:lpstr>Contacter l’ARML</vt:lpstr>
      <vt:lpstr>Présentation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Sylvanie Jaubert</dc:creator>
  <cp:lastModifiedBy>Sylvanie Jaubert</cp:lastModifiedBy>
  <cp:revision>6</cp:revision>
  <cp:lastPrinted>2022-04-12T07:41:25Z</cp:lastPrinted>
  <dcterms:created xsi:type="dcterms:W3CDTF">2022-03-02T11:53:13Z</dcterms:created>
  <dcterms:modified xsi:type="dcterms:W3CDTF">2022-04-12T10:21:56Z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0x0101001F4B44865966CA42B1A66DDF3E6DD26A</vt:lpwstr>
  </property>
  <property fmtid="{D5CDD505-2E9C-101B-9397-08002B2CF9AE}" pid="3" name="Order">
    <vt:r8>256600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ComplianceAssetId">
    <vt:lpwstr/>
  </property>
  <property fmtid="{D5CDD505-2E9C-101B-9397-08002B2CF9AE}" pid="9" name="TemplateUrl">
    <vt:lpwstr/>
  </property>
</Properties>
</file>